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 id="214748367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Lst>
  <p:sldSz cy="5143500" cx="9144000"/>
  <p:notesSz cx="6858000" cy="9144000"/>
  <p:embeddedFontLs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Montserrat"/>
      <p:regular r:id="rId63"/>
      <p:bold r:id="rId64"/>
      <p:italic r:id="rId65"/>
      <p:boldItalic r:id="rId66"/>
    </p:embeddedFont>
    <p:embeddedFont>
      <p:font typeface="Arvo"/>
      <p:regular r:id="rId67"/>
      <p:bold r:id="rId68"/>
      <p:italic r:id="rId69"/>
      <p:boldItalic r:id="rId70"/>
    </p:embeddedFont>
    <p:embeddedFont>
      <p:font typeface="Proxima Nova Semibold"/>
      <p:regular r:id="rId71"/>
      <p:bold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7CE8A2B-48E1-4F1F-AD50-6ED56BECAC75}">
  <a:tblStyle styleId="{37CE8A2B-48E1-4F1F-AD50-6ED56BECAC7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ProximaNovaSemibold-boldItalic.fntdata"/><Relationship Id="rId72" Type="http://schemas.openxmlformats.org/officeDocument/2006/relationships/font" Target="fonts/ProximaNovaSemibold-bold.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ProximaNovaSemibold-regular.fntdata"/><Relationship Id="rId70" Type="http://schemas.openxmlformats.org/officeDocument/2006/relationships/font" Target="fonts/Arvo-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Montserrat-bold.fntdata"/><Relationship Id="rId63" Type="http://schemas.openxmlformats.org/officeDocument/2006/relationships/font" Target="fonts/Montserrat-regular.fntdata"/><Relationship Id="rId22" Type="http://schemas.openxmlformats.org/officeDocument/2006/relationships/slide" Target="slides/slide15.xml"/><Relationship Id="rId66" Type="http://schemas.openxmlformats.org/officeDocument/2006/relationships/font" Target="fonts/Montserrat-boldItalic.fntdata"/><Relationship Id="rId21" Type="http://schemas.openxmlformats.org/officeDocument/2006/relationships/slide" Target="slides/slide14.xml"/><Relationship Id="rId65" Type="http://schemas.openxmlformats.org/officeDocument/2006/relationships/font" Target="fonts/Montserrat-italic.fntdata"/><Relationship Id="rId24" Type="http://schemas.openxmlformats.org/officeDocument/2006/relationships/slide" Target="slides/slide17.xml"/><Relationship Id="rId68" Type="http://schemas.openxmlformats.org/officeDocument/2006/relationships/font" Target="fonts/Arvo-bold.fntdata"/><Relationship Id="rId23" Type="http://schemas.openxmlformats.org/officeDocument/2006/relationships/slide" Target="slides/slide16.xml"/><Relationship Id="rId67" Type="http://schemas.openxmlformats.org/officeDocument/2006/relationships/font" Target="fonts/Arvo-regular.fntdata"/><Relationship Id="rId60" Type="http://schemas.openxmlformats.org/officeDocument/2006/relationships/font" Target="fonts/RobotoMedium-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Arvo-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font" Target="fonts/ProximaNova-regular.fntdata"/><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font" Target="fonts/ProximaNova-italic.fntdata"/><Relationship Id="rId10" Type="http://schemas.openxmlformats.org/officeDocument/2006/relationships/slide" Target="slides/slide3.xml"/><Relationship Id="rId54" Type="http://schemas.openxmlformats.org/officeDocument/2006/relationships/font" Target="fonts/ProximaNova-bold.fntdata"/><Relationship Id="rId13" Type="http://schemas.openxmlformats.org/officeDocument/2006/relationships/slide" Target="slides/slide6.xml"/><Relationship Id="rId57" Type="http://schemas.openxmlformats.org/officeDocument/2006/relationships/font" Target="fonts/RobotoMedium-regular.fntdata"/><Relationship Id="rId12" Type="http://schemas.openxmlformats.org/officeDocument/2006/relationships/slide" Target="slides/slide5.xml"/><Relationship Id="rId56" Type="http://schemas.openxmlformats.org/officeDocument/2006/relationships/font" Target="fonts/ProximaNova-boldItalic.fntdata"/><Relationship Id="rId15" Type="http://schemas.openxmlformats.org/officeDocument/2006/relationships/slide" Target="slides/slide8.xml"/><Relationship Id="rId59" Type="http://schemas.openxmlformats.org/officeDocument/2006/relationships/font" Target="fonts/RobotoMedium-italic.fntdata"/><Relationship Id="rId14" Type="http://schemas.openxmlformats.org/officeDocument/2006/relationships/slide" Target="slides/slide7.xml"/><Relationship Id="rId58" Type="http://schemas.openxmlformats.org/officeDocument/2006/relationships/font" Target="fonts/RobotoMedium-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gif>
</file>

<file path=ppt/media/image11.png>
</file>

<file path=ppt/media/image2.jpg>
</file>

<file path=ppt/media/image3.jpg>
</file>

<file path=ppt/media/image4.png>
</file>

<file path=ppt/media/image5.pn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87664a208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87664a208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87664a2081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87664a2081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80cb23979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80cb239799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88a3255bf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88a3255bf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8090ae5fda_2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8090ae5fda_2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8085b9f78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8085b9f78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87664a2081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87664a2081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80cb23979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80cb23979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8090ae5fda_2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8090ae5fda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87664a2081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87664a208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87664a200f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87664a200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87664a2081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87664a2081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87664a2081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87664a2081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8085b9f786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8085b9f786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8085b9f786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8085b9f786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880f26e4cf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880f26e4cf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87982126ee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87982126ee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3" name="Shape 4753"/>
        <p:cNvGrpSpPr/>
        <p:nvPr/>
      </p:nvGrpSpPr>
      <p:grpSpPr>
        <a:xfrm>
          <a:off x="0" y="0"/>
          <a:ext cx="0" cy="0"/>
          <a:chOff x="0" y="0"/>
          <a:chExt cx="0" cy="0"/>
        </a:xfrm>
      </p:grpSpPr>
      <p:sp>
        <p:nvSpPr>
          <p:cNvPr id="4754" name="Google Shape;4754;g80cb239799_2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5" name="Google Shape;4755;g80cb239799_2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1" name="Shape 4771"/>
        <p:cNvGrpSpPr/>
        <p:nvPr/>
      </p:nvGrpSpPr>
      <p:grpSpPr>
        <a:xfrm>
          <a:off x="0" y="0"/>
          <a:ext cx="0" cy="0"/>
          <a:chOff x="0" y="0"/>
          <a:chExt cx="0" cy="0"/>
        </a:xfrm>
      </p:grpSpPr>
      <p:sp>
        <p:nvSpPr>
          <p:cNvPr id="4772" name="Google Shape;4772;g87664a2081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3" name="Google Shape;4773;g87664a2081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7" name="Shape 4777"/>
        <p:cNvGrpSpPr/>
        <p:nvPr/>
      </p:nvGrpSpPr>
      <p:grpSpPr>
        <a:xfrm>
          <a:off x="0" y="0"/>
          <a:ext cx="0" cy="0"/>
          <a:chOff x="0" y="0"/>
          <a:chExt cx="0" cy="0"/>
        </a:xfrm>
      </p:grpSpPr>
      <p:sp>
        <p:nvSpPr>
          <p:cNvPr id="4778" name="Google Shape;4778;g87664a2081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9" name="Google Shape;4779;g87664a2081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3" name="Shape 4783"/>
        <p:cNvGrpSpPr/>
        <p:nvPr/>
      </p:nvGrpSpPr>
      <p:grpSpPr>
        <a:xfrm>
          <a:off x="0" y="0"/>
          <a:ext cx="0" cy="0"/>
          <a:chOff x="0" y="0"/>
          <a:chExt cx="0" cy="0"/>
        </a:xfrm>
      </p:grpSpPr>
      <p:sp>
        <p:nvSpPr>
          <p:cNvPr id="4784" name="Google Shape;4784;g87664a2081_0_12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5" name="Google Shape;4785;g87664a2081_0_12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87664a20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87664a20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0" name="Shape 4790"/>
        <p:cNvGrpSpPr/>
        <p:nvPr/>
      </p:nvGrpSpPr>
      <p:grpSpPr>
        <a:xfrm>
          <a:off x="0" y="0"/>
          <a:ext cx="0" cy="0"/>
          <a:chOff x="0" y="0"/>
          <a:chExt cx="0" cy="0"/>
        </a:xfrm>
      </p:grpSpPr>
      <p:sp>
        <p:nvSpPr>
          <p:cNvPr id="4791" name="Google Shape;4791;g8a5ec01adf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2" name="Google Shape;4792;g8a5ec01ad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4" name="Shape 4804"/>
        <p:cNvGrpSpPr/>
        <p:nvPr/>
      </p:nvGrpSpPr>
      <p:grpSpPr>
        <a:xfrm>
          <a:off x="0" y="0"/>
          <a:ext cx="0" cy="0"/>
          <a:chOff x="0" y="0"/>
          <a:chExt cx="0" cy="0"/>
        </a:xfrm>
      </p:grpSpPr>
      <p:sp>
        <p:nvSpPr>
          <p:cNvPr id="4805" name="Google Shape;4805;g87664a2081_0_12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6" name="Google Shape;4806;g87664a2081_0_12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8" name="Shape 4818"/>
        <p:cNvGrpSpPr/>
        <p:nvPr/>
      </p:nvGrpSpPr>
      <p:grpSpPr>
        <a:xfrm>
          <a:off x="0" y="0"/>
          <a:ext cx="0" cy="0"/>
          <a:chOff x="0" y="0"/>
          <a:chExt cx="0" cy="0"/>
        </a:xfrm>
      </p:grpSpPr>
      <p:sp>
        <p:nvSpPr>
          <p:cNvPr id="4819" name="Google Shape;4819;g87664a2081_0_12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0" name="Google Shape;4820;g87664a2081_0_12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5" name="Shape 5155"/>
        <p:cNvGrpSpPr/>
        <p:nvPr/>
      </p:nvGrpSpPr>
      <p:grpSpPr>
        <a:xfrm>
          <a:off x="0" y="0"/>
          <a:ext cx="0" cy="0"/>
          <a:chOff x="0" y="0"/>
          <a:chExt cx="0" cy="0"/>
        </a:xfrm>
      </p:grpSpPr>
      <p:sp>
        <p:nvSpPr>
          <p:cNvPr id="5156" name="Google Shape;5156;g87664a2081_0_13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7" name="Google Shape;5157;g87664a2081_0_13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5" name="Shape 11655"/>
        <p:cNvGrpSpPr/>
        <p:nvPr/>
      </p:nvGrpSpPr>
      <p:grpSpPr>
        <a:xfrm>
          <a:off x="0" y="0"/>
          <a:ext cx="0" cy="0"/>
          <a:chOff x="0" y="0"/>
          <a:chExt cx="0" cy="0"/>
        </a:xfrm>
      </p:grpSpPr>
      <p:sp>
        <p:nvSpPr>
          <p:cNvPr id="11656" name="Google Shape;11656;g87664a2081_0_19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7" name="Google Shape;11657;g87664a2081_0_19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2" name="Shape 12082"/>
        <p:cNvGrpSpPr/>
        <p:nvPr/>
      </p:nvGrpSpPr>
      <p:grpSpPr>
        <a:xfrm>
          <a:off x="0" y="0"/>
          <a:ext cx="0" cy="0"/>
          <a:chOff x="0" y="0"/>
          <a:chExt cx="0" cy="0"/>
        </a:xfrm>
      </p:grpSpPr>
      <p:sp>
        <p:nvSpPr>
          <p:cNvPr id="12083" name="Google Shape;12083;g87664a2081_0_20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84" name="Google Shape;12084;g87664a2081_0_20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3" name="Shape 12453"/>
        <p:cNvGrpSpPr/>
        <p:nvPr/>
      </p:nvGrpSpPr>
      <p:grpSpPr>
        <a:xfrm>
          <a:off x="0" y="0"/>
          <a:ext cx="0" cy="0"/>
          <a:chOff x="0" y="0"/>
          <a:chExt cx="0" cy="0"/>
        </a:xfrm>
      </p:grpSpPr>
      <p:sp>
        <p:nvSpPr>
          <p:cNvPr id="12454" name="Google Shape;12454;g87664a2081_0_19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5" name="Google Shape;12455;g87664a2081_0_19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6" name="Shape 12616"/>
        <p:cNvGrpSpPr/>
        <p:nvPr/>
      </p:nvGrpSpPr>
      <p:grpSpPr>
        <a:xfrm>
          <a:off x="0" y="0"/>
          <a:ext cx="0" cy="0"/>
          <a:chOff x="0" y="0"/>
          <a:chExt cx="0" cy="0"/>
        </a:xfrm>
      </p:grpSpPr>
      <p:sp>
        <p:nvSpPr>
          <p:cNvPr id="12617" name="Google Shape;12617;g87664a2081_0_20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8" name="Google Shape;12618;g87664a2081_0_20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8" name="Shape 13018"/>
        <p:cNvGrpSpPr/>
        <p:nvPr/>
      </p:nvGrpSpPr>
      <p:grpSpPr>
        <a:xfrm>
          <a:off x="0" y="0"/>
          <a:ext cx="0" cy="0"/>
          <a:chOff x="0" y="0"/>
          <a:chExt cx="0" cy="0"/>
        </a:xfrm>
      </p:grpSpPr>
      <p:sp>
        <p:nvSpPr>
          <p:cNvPr id="13019" name="Google Shape;13019;g87664a2081_0_20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20" name="Google Shape;13020;g87664a2081_0_20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95" name="Shape 13395"/>
        <p:cNvGrpSpPr/>
        <p:nvPr/>
      </p:nvGrpSpPr>
      <p:grpSpPr>
        <a:xfrm>
          <a:off x="0" y="0"/>
          <a:ext cx="0" cy="0"/>
          <a:chOff x="0" y="0"/>
          <a:chExt cx="0" cy="0"/>
        </a:xfrm>
      </p:grpSpPr>
      <p:sp>
        <p:nvSpPr>
          <p:cNvPr id="13396" name="Google Shape;13396;g87664a2081_0_21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97" name="Google Shape;13397;g87664a2081_0_21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87664a2081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87664a208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6" name="Shape 13826"/>
        <p:cNvGrpSpPr/>
        <p:nvPr/>
      </p:nvGrpSpPr>
      <p:grpSpPr>
        <a:xfrm>
          <a:off x="0" y="0"/>
          <a:ext cx="0" cy="0"/>
          <a:chOff x="0" y="0"/>
          <a:chExt cx="0" cy="0"/>
        </a:xfrm>
      </p:grpSpPr>
      <p:sp>
        <p:nvSpPr>
          <p:cNvPr id="13827" name="Google Shape;13827;g87664a2081_0_21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8" name="Google Shape;13828;g87664a2081_0_21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19" name="Shape 14619"/>
        <p:cNvGrpSpPr/>
        <p:nvPr/>
      </p:nvGrpSpPr>
      <p:grpSpPr>
        <a:xfrm>
          <a:off x="0" y="0"/>
          <a:ext cx="0" cy="0"/>
          <a:chOff x="0" y="0"/>
          <a:chExt cx="0" cy="0"/>
        </a:xfrm>
      </p:grpSpPr>
      <p:sp>
        <p:nvSpPr>
          <p:cNvPr id="14620" name="Google Shape;14620;g87664a2081_0_22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21" name="Google Shape;14621;g87664a2081_0_22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60" name="Shape 15360"/>
        <p:cNvGrpSpPr/>
        <p:nvPr/>
      </p:nvGrpSpPr>
      <p:grpSpPr>
        <a:xfrm>
          <a:off x="0" y="0"/>
          <a:ext cx="0" cy="0"/>
          <a:chOff x="0" y="0"/>
          <a:chExt cx="0" cy="0"/>
        </a:xfrm>
      </p:grpSpPr>
      <p:sp>
        <p:nvSpPr>
          <p:cNvPr id="15361" name="Google Shape;15361;g87664a2081_0_23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2" name="Google Shape;15362;g87664a2081_0_23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53" name="Shape 16053"/>
        <p:cNvGrpSpPr/>
        <p:nvPr/>
      </p:nvGrpSpPr>
      <p:grpSpPr>
        <a:xfrm>
          <a:off x="0" y="0"/>
          <a:ext cx="0" cy="0"/>
          <a:chOff x="0" y="0"/>
          <a:chExt cx="0" cy="0"/>
        </a:xfrm>
      </p:grpSpPr>
      <p:sp>
        <p:nvSpPr>
          <p:cNvPr id="16054" name="Google Shape;16054;g87664a2081_0_23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5" name="Google Shape;16055;g87664a2081_0_23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5" name="Shape 16355"/>
        <p:cNvGrpSpPr/>
        <p:nvPr/>
      </p:nvGrpSpPr>
      <p:grpSpPr>
        <a:xfrm>
          <a:off x="0" y="0"/>
          <a:ext cx="0" cy="0"/>
          <a:chOff x="0" y="0"/>
          <a:chExt cx="0" cy="0"/>
        </a:xfrm>
      </p:grpSpPr>
      <p:sp>
        <p:nvSpPr>
          <p:cNvPr id="16356" name="Google Shape;16356;g87664a2081_0_24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57" name="Google Shape;16357;g87664a2081_0_24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9" name="Shape 16989"/>
        <p:cNvGrpSpPr/>
        <p:nvPr/>
      </p:nvGrpSpPr>
      <p:grpSpPr>
        <a:xfrm>
          <a:off x="0" y="0"/>
          <a:ext cx="0" cy="0"/>
          <a:chOff x="0" y="0"/>
          <a:chExt cx="0" cy="0"/>
        </a:xfrm>
      </p:grpSpPr>
      <p:sp>
        <p:nvSpPr>
          <p:cNvPr id="16990" name="Google Shape;16990;g87664a2081_0_24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91" name="Google Shape;16991;g87664a2081_0_24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8085b9f78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8085b9f78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7664a208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87664a208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80cb239799_2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80cb239799_2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87664a2081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87664a2081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8090ae5fda_2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8090ae5fda_2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p:nvPr/>
        </p:nvSpPr>
        <p:spPr>
          <a:xfrm rot="5400000">
            <a:off x="-1515884" y="-1719378"/>
            <a:ext cx="3679200" cy="3679200"/>
          </a:xfrm>
          <a:prstGeom prst="blockArc">
            <a:avLst>
              <a:gd fmla="val 15904124" name="adj1"/>
              <a:gd fmla="val 722519" name="adj2"/>
              <a:gd fmla="val 7278"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rot="10800000">
            <a:off x="708000" y="399750"/>
            <a:ext cx="7728000" cy="4344000"/>
          </a:xfrm>
          <a:prstGeom prst="round1Rect">
            <a:avLst>
              <a:gd fmla="val 16667" name="adj"/>
            </a:avLst>
          </a:prstGeom>
          <a:solidFill>
            <a:srgbClr val="EEEEEE"/>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11" name="Google Shape;11;p2"/>
          <p:cNvSpPr/>
          <p:nvPr/>
        </p:nvSpPr>
        <p:spPr>
          <a:xfrm rot="-2175913">
            <a:off x="6501213" y="3908853"/>
            <a:ext cx="1705595" cy="1705595"/>
          </a:xfrm>
          <a:prstGeom prst="blockArc">
            <a:avLst>
              <a:gd fmla="val 13003178" name="adj1"/>
              <a:gd fmla="val 2121832" name="adj2"/>
              <a:gd fmla="val 25028" name="adj3"/>
            </a:avLst>
          </a:prstGeom>
          <a:solidFill>
            <a:srgbClr val="BDC1C6"/>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12" name="Google Shape;12;p2"/>
          <p:cNvSpPr txBox="1"/>
          <p:nvPr/>
        </p:nvSpPr>
        <p:spPr>
          <a:xfrm>
            <a:off x="1355650" y="744575"/>
            <a:ext cx="6261600" cy="2395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t/>
            </a:r>
            <a:endParaRPr b="1" sz="4800">
              <a:solidFill>
                <a:srgbClr val="27316F"/>
              </a:solidFill>
              <a:latin typeface="Montserrat"/>
              <a:ea typeface="Montserrat"/>
              <a:cs typeface="Montserrat"/>
              <a:sym typeface="Montserrat"/>
            </a:endParaRPr>
          </a:p>
        </p:txBody>
      </p:sp>
      <p:sp>
        <p:nvSpPr>
          <p:cNvPr id="13" name="Google Shape;13;p2"/>
          <p:cNvSpPr txBox="1"/>
          <p:nvPr/>
        </p:nvSpPr>
        <p:spPr>
          <a:xfrm>
            <a:off x="1355650" y="3396875"/>
            <a:ext cx="4048500" cy="5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27316F"/>
              </a:solidFill>
              <a:latin typeface="Montserrat"/>
              <a:ea typeface="Montserrat"/>
              <a:cs typeface="Montserrat"/>
              <a:sym typeface="Montserrat"/>
            </a:endParaRPr>
          </a:p>
        </p:txBody>
      </p:sp>
      <p:sp>
        <p:nvSpPr>
          <p:cNvPr id="14" name="Google Shape;14;p2"/>
          <p:cNvSpPr txBox="1"/>
          <p:nvPr/>
        </p:nvSpPr>
        <p:spPr>
          <a:xfrm>
            <a:off x="1080000" y="2834125"/>
            <a:ext cx="6840000" cy="1485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27316F"/>
              </a:solidFill>
              <a:latin typeface="Montserrat"/>
              <a:ea typeface="Montserrat"/>
              <a:cs typeface="Montserrat"/>
              <a:sym typeface="Montserrat"/>
            </a:endParaRPr>
          </a:p>
        </p:txBody>
      </p:sp>
      <p:sp>
        <p:nvSpPr>
          <p:cNvPr id="15" name="Google Shape;15;p2"/>
          <p:cNvSpPr txBox="1"/>
          <p:nvPr>
            <p:ph type="title"/>
          </p:nvPr>
        </p:nvSpPr>
        <p:spPr>
          <a:xfrm>
            <a:off x="1441200" y="1455663"/>
            <a:ext cx="6261600" cy="13620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None/>
              <a:defRPr sz="6000">
                <a:solidFill>
                  <a:schemeClr val="accent1"/>
                </a:solidFill>
              </a:defRPr>
            </a:lvl1pPr>
            <a:lvl2pPr lvl="1">
              <a:lnSpc>
                <a:spcPct val="100000"/>
              </a:lnSpc>
              <a:spcBef>
                <a:spcPts val="0"/>
              </a:spcBef>
              <a:spcAft>
                <a:spcPts val="0"/>
              </a:spcAft>
              <a:buNone/>
              <a:defRPr sz="6000"/>
            </a:lvl2pPr>
            <a:lvl3pPr lvl="2">
              <a:lnSpc>
                <a:spcPct val="100000"/>
              </a:lnSpc>
              <a:spcBef>
                <a:spcPts val="0"/>
              </a:spcBef>
              <a:spcAft>
                <a:spcPts val="0"/>
              </a:spcAft>
              <a:buNone/>
              <a:defRPr sz="6000"/>
            </a:lvl3pPr>
            <a:lvl4pPr lvl="3">
              <a:lnSpc>
                <a:spcPct val="100000"/>
              </a:lnSpc>
              <a:spcBef>
                <a:spcPts val="0"/>
              </a:spcBef>
              <a:spcAft>
                <a:spcPts val="0"/>
              </a:spcAft>
              <a:buNone/>
              <a:defRPr sz="6000"/>
            </a:lvl4pPr>
            <a:lvl5pPr lvl="4">
              <a:lnSpc>
                <a:spcPct val="100000"/>
              </a:lnSpc>
              <a:spcBef>
                <a:spcPts val="0"/>
              </a:spcBef>
              <a:spcAft>
                <a:spcPts val="0"/>
              </a:spcAft>
              <a:buNone/>
              <a:defRPr sz="6000"/>
            </a:lvl5pPr>
            <a:lvl6pPr lvl="5">
              <a:lnSpc>
                <a:spcPct val="100000"/>
              </a:lnSpc>
              <a:spcBef>
                <a:spcPts val="0"/>
              </a:spcBef>
              <a:spcAft>
                <a:spcPts val="0"/>
              </a:spcAft>
              <a:buNone/>
              <a:defRPr sz="6000"/>
            </a:lvl6pPr>
            <a:lvl7pPr lvl="6">
              <a:lnSpc>
                <a:spcPct val="100000"/>
              </a:lnSpc>
              <a:spcBef>
                <a:spcPts val="0"/>
              </a:spcBef>
              <a:spcAft>
                <a:spcPts val="0"/>
              </a:spcAft>
              <a:buNone/>
              <a:defRPr sz="6000"/>
            </a:lvl7pPr>
            <a:lvl8pPr lvl="7">
              <a:lnSpc>
                <a:spcPct val="100000"/>
              </a:lnSpc>
              <a:spcBef>
                <a:spcPts val="0"/>
              </a:spcBef>
              <a:spcAft>
                <a:spcPts val="0"/>
              </a:spcAft>
              <a:buNone/>
              <a:defRPr sz="6000"/>
            </a:lvl8pPr>
            <a:lvl9pPr lvl="8">
              <a:lnSpc>
                <a:spcPct val="100000"/>
              </a:lnSpc>
              <a:spcBef>
                <a:spcPts val="0"/>
              </a:spcBef>
              <a:spcAft>
                <a:spcPts val="0"/>
              </a:spcAft>
              <a:buNone/>
              <a:defRPr sz="6000"/>
            </a:lvl9pPr>
          </a:lstStyle>
          <a:p/>
        </p:txBody>
      </p:sp>
      <p:sp>
        <p:nvSpPr>
          <p:cNvPr id="16" name="Google Shape;16;p2"/>
          <p:cNvSpPr txBox="1"/>
          <p:nvPr>
            <p:ph idx="1" type="subTitle"/>
          </p:nvPr>
        </p:nvSpPr>
        <p:spPr>
          <a:xfrm>
            <a:off x="2649875" y="3207913"/>
            <a:ext cx="3823800" cy="620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None/>
              <a:defRPr sz="2000"/>
            </a:lvl1pPr>
            <a:lvl2pPr lvl="1">
              <a:lnSpc>
                <a:spcPct val="100000"/>
              </a:lnSpc>
              <a:spcBef>
                <a:spcPts val="0"/>
              </a:spcBef>
              <a:spcAft>
                <a:spcPts val="0"/>
              </a:spcAft>
              <a:buNone/>
              <a:defRPr sz="2000"/>
            </a:lvl2pPr>
            <a:lvl3pPr lvl="2">
              <a:lnSpc>
                <a:spcPct val="100000"/>
              </a:lnSpc>
              <a:spcBef>
                <a:spcPts val="0"/>
              </a:spcBef>
              <a:spcAft>
                <a:spcPts val="0"/>
              </a:spcAft>
              <a:buNone/>
              <a:defRPr sz="2000"/>
            </a:lvl3pPr>
            <a:lvl4pPr lvl="3">
              <a:lnSpc>
                <a:spcPct val="100000"/>
              </a:lnSpc>
              <a:spcBef>
                <a:spcPts val="0"/>
              </a:spcBef>
              <a:spcAft>
                <a:spcPts val="0"/>
              </a:spcAft>
              <a:buNone/>
              <a:defRPr sz="2000"/>
            </a:lvl4pPr>
            <a:lvl5pPr lvl="4">
              <a:lnSpc>
                <a:spcPct val="100000"/>
              </a:lnSpc>
              <a:spcBef>
                <a:spcPts val="0"/>
              </a:spcBef>
              <a:spcAft>
                <a:spcPts val="0"/>
              </a:spcAft>
              <a:buNone/>
              <a:defRPr sz="2000"/>
            </a:lvl5pPr>
            <a:lvl6pPr lvl="5">
              <a:lnSpc>
                <a:spcPct val="100000"/>
              </a:lnSpc>
              <a:spcBef>
                <a:spcPts val="0"/>
              </a:spcBef>
              <a:spcAft>
                <a:spcPts val="0"/>
              </a:spcAft>
              <a:buNone/>
              <a:defRPr sz="2000"/>
            </a:lvl6pPr>
            <a:lvl7pPr lvl="6">
              <a:lnSpc>
                <a:spcPct val="100000"/>
              </a:lnSpc>
              <a:spcBef>
                <a:spcPts val="0"/>
              </a:spcBef>
              <a:spcAft>
                <a:spcPts val="0"/>
              </a:spcAft>
              <a:buNone/>
              <a:defRPr sz="2000"/>
            </a:lvl7pPr>
            <a:lvl8pPr lvl="7">
              <a:lnSpc>
                <a:spcPct val="100000"/>
              </a:lnSpc>
              <a:spcBef>
                <a:spcPts val="0"/>
              </a:spcBef>
              <a:spcAft>
                <a:spcPts val="0"/>
              </a:spcAft>
              <a:buNone/>
              <a:defRPr sz="2000"/>
            </a:lvl8pPr>
            <a:lvl9pPr lvl="8">
              <a:lnSpc>
                <a:spcPct val="100000"/>
              </a:lnSpc>
              <a:spcBef>
                <a:spcPts val="0"/>
              </a:spcBef>
              <a:spcAft>
                <a:spcPts val="0"/>
              </a:spcAft>
              <a:buNone/>
              <a:defRPr sz="2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2"/>
        </a:solidFill>
      </p:bgPr>
    </p:bg>
    <p:spTree>
      <p:nvGrpSpPr>
        <p:cNvPr id="72" name="Shape 72"/>
        <p:cNvGrpSpPr/>
        <p:nvPr/>
      </p:nvGrpSpPr>
      <p:grpSpPr>
        <a:xfrm>
          <a:off x="0" y="0"/>
          <a:ext cx="0" cy="0"/>
          <a:chOff x="0" y="0"/>
          <a:chExt cx="0" cy="0"/>
        </a:xfrm>
      </p:grpSpPr>
      <p:sp>
        <p:nvSpPr>
          <p:cNvPr id="73" name="Google Shape;73;p11"/>
          <p:cNvSpPr/>
          <p:nvPr/>
        </p:nvSpPr>
        <p:spPr>
          <a:xfrm rot="4458820">
            <a:off x="-1366688" y="4266321"/>
            <a:ext cx="2387832" cy="2387832"/>
          </a:xfrm>
          <a:prstGeom prst="blockArc">
            <a:avLst>
              <a:gd fmla="val 12020406" name="adj1"/>
              <a:gd fmla="val 16274686" name="adj2"/>
              <a:gd fmla="val 10157" name="adj3"/>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2493150" y="1026650"/>
            <a:ext cx="4157700" cy="2669100"/>
          </a:xfrm>
          <a:prstGeom prst="round1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txBox="1"/>
          <p:nvPr>
            <p:ph hasCustomPrompt="1" type="title"/>
          </p:nvPr>
        </p:nvSpPr>
        <p:spPr>
          <a:xfrm>
            <a:off x="2493150" y="987600"/>
            <a:ext cx="4157700" cy="2669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1"/>
              </a:buClr>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6" name="Google Shape;76;p11"/>
          <p:cNvSpPr txBox="1"/>
          <p:nvPr>
            <p:ph idx="2" type="title"/>
          </p:nvPr>
        </p:nvSpPr>
        <p:spPr>
          <a:xfrm>
            <a:off x="2999550" y="3695750"/>
            <a:ext cx="3144900" cy="8742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1600">
                <a:solidFill>
                  <a:schemeClr val="accent1"/>
                </a:solidFill>
              </a:defRPr>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
        <p:nvSpPr>
          <p:cNvPr id="77" name="Google Shape;77;p11"/>
          <p:cNvSpPr/>
          <p:nvPr/>
        </p:nvSpPr>
        <p:spPr>
          <a:xfrm rot="10800000">
            <a:off x="7185416" y="-1943003"/>
            <a:ext cx="3679200" cy="3679200"/>
          </a:xfrm>
          <a:prstGeom prst="blockArc">
            <a:avLst>
              <a:gd fmla="val 15904124" name="adj1"/>
              <a:gd fmla="val 21548879" name="adj2"/>
              <a:gd fmla="val 9599"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8" name="Shape 7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79" name="Shape 79"/>
        <p:cNvGrpSpPr/>
        <p:nvPr/>
      </p:nvGrpSpPr>
      <p:grpSpPr>
        <a:xfrm>
          <a:off x="0" y="0"/>
          <a:ext cx="0" cy="0"/>
          <a:chOff x="0" y="0"/>
          <a:chExt cx="0" cy="0"/>
        </a:xfrm>
      </p:grpSpPr>
      <p:sp>
        <p:nvSpPr>
          <p:cNvPr id="80" name="Google Shape;80;p13"/>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82" name="Google Shape;82;p13"/>
          <p:cNvSpPr txBox="1"/>
          <p:nvPr>
            <p:ph idx="1" type="subTitle"/>
          </p:nvPr>
        </p:nvSpPr>
        <p:spPr>
          <a:xfrm>
            <a:off x="1030775" y="3087275"/>
            <a:ext cx="2253000" cy="39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sz="1600"/>
            </a:lvl2pPr>
            <a:lvl3pPr lvl="2" rtl="0" algn="ctr">
              <a:lnSpc>
                <a:spcPct val="100000"/>
              </a:lnSpc>
              <a:spcBef>
                <a:spcPts val="1600"/>
              </a:spcBef>
              <a:spcAft>
                <a:spcPts val="0"/>
              </a:spcAft>
              <a:buNone/>
              <a:defRPr sz="1600"/>
            </a:lvl3pPr>
            <a:lvl4pPr lvl="3" rtl="0" algn="ctr">
              <a:lnSpc>
                <a:spcPct val="100000"/>
              </a:lnSpc>
              <a:spcBef>
                <a:spcPts val="1600"/>
              </a:spcBef>
              <a:spcAft>
                <a:spcPts val="0"/>
              </a:spcAft>
              <a:buNone/>
              <a:defRPr sz="1600"/>
            </a:lvl4pPr>
            <a:lvl5pPr lvl="4" rtl="0" algn="ctr">
              <a:lnSpc>
                <a:spcPct val="100000"/>
              </a:lnSpc>
              <a:spcBef>
                <a:spcPts val="1600"/>
              </a:spcBef>
              <a:spcAft>
                <a:spcPts val="0"/>
              </a:spcAft>
              <a:buNone/>
              <a:defRPr sz="1600"/>
            </a:lvl5pPr>
            <a:lvl6pPr lvl="5" rtl="0" algn="ctr">
              <a:lnSpc>
                <a:spcPct val="100000"/>
              </a:lnSpc>
              <a:spcBef>
                <a:spcPts val="1600"/>
              </a:spcBef>
              <a:spcAft>
                <a:spcPts val="0"/>
              </a:spcAft>
              <a:buNone/>
              <a:defRPr sz="1600"/>
            </a:lvl6pPr>
            <a:lvl7pPr lvl="6" rtl="0" algn="ctr">
              <a:lnSpc>
                <a:spcPct val="100000"/>
              </a:lnSpc>
              <a:spcBef>
                <a:spcPts val="1600"/>
              </a:spcBef>
              <a:spcAft>
                <a:spcPts val="0"/>
              </a:spcAft>
              <a:buNone/>
              <a:defRPr sz="1600"/>
            </a:lvl7pPr>
            <a:lvl8pPr lvl="7" rtl="0" algn="ctr">
              <a:lnSpc>
                <a:spcPct val="100000"/>
              </a:lnSpc>
              <a:spcBef>
                <a:spcPts val="1600"/>
              </a:spcBef>
              <a:spcAft>
                <a:spcPts val="0"/>
              </a:spcAft>
              <a:buNone/>
              <a:defRPr sz="1600"/>
            </a:lvl8pPr>
            <a:lvl9pPr lvl="8" rtl="0" algn="ctr">
              <a:lnSpc>
                <a:spcPct val="100000"/>
              </a:lnSpc>
              <a:spcBef>
                <a:spcPts val="1600"/>
              </a:spcBef>
              <a:spcAft>
                <a:spcPts val="1600"/>
              </a:spcAft>
              <a:buNone/>
              <a:defRPr sz="1600"/>
            </a:lvl9pPr>
          </a:lstStyle>
          <a:p/>
        </p:txBody>
      </p:sp>
      <p:sp>
        <p:nvSpPr>
          <p:cNvPr id="83" name="Google Shape;83;p13"/>
          <p:cNvSpPr txBox="1"/>
          <p:nvPr>
            <p:ph idx="2" type="subTitle"/>
          </p:nvPr>
        </p:nvSpPr>
        <p:spPr>
          <a:xfrm>
            <a:off x="1030775" y="3404675"/>
            <a:ext cx="2253000" cy="90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84" name="Google Shape;84;p13"/>
          <p:cNvSpPr txBox="1"/>
          <p:nvPr>
            <p:ph idx="3" type="subTitle"/>
          </p:nvPr>
        </p:nvSpPr>
        <p:spPr>
          <a:xfrm>
            <a:off x="3445500" y="3087275"/>
            <a:ext cx="2253000" cy="39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85" name="Google Shape;85;p13"/>
          <p:cNvSpPr txBox="1"/>
          <p:nvPr>
            <p:ph idx="4" type="subTitle"/>
          </p:nvPr>
        </p:nvSpPr>
        <p:spPr>
          <a:xfrm>
            <a:off x="3445500" y="3404675"/>
            <a:ext cx="2253000" cy="90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86" name="Google Shape;86;p13"/>
          <p:cNvSpPr txBox="1"/>
          <p:nvPr>
            <p:ph idx="5" type="subTitle"/>
          </p:nvPr>
        </p:nvSpPr>
        <p:spPr>
          <a:xfrm>
            <a:off x="5860225" y="3087275"/>
            <a:ext cx="2253000" cy="39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87" name="Google Shape;87;p13"/>
          <p:cNvSpPr txBox="1"/>
          <p:nvPr>
            <p:ph idx="6" type="subTitle"/>
          </p:nvPr>
        </p:nvSpPr>
        <p:spPr>
          <a:xfrm>
            <a:off x="5860225" y="3404675"/>
            <a:ext cx="2253000" cy="90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88" name="Google Shape;88;p13"/>
          <p:cNvSpPr/>
          <p:nvPr/>
        </p:nvSpPr>
        <p:spPr>
          <a:xfrm>
            <a:off x="-879187" y="4312178"/>
            <a:ext cx="1705500" cy="1705500"/>
          </a:xfrm>
          <a:prstGeom prst="blockArc">
            <a:avLst>
              <a:gd fmla="val 16164733" name="adj1"/>
              <a:gd fmla="val 104114" name="adj2"/>
              <a:gd fmla="val 12778" name="adj3"/>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5">
    <p:spTree>
      <p:nvGrpSpPr>
        <p:cNvPr id="90" name="Shape 90"/>
        <p:cNvGrpSpPr/>
        <p:nvPr/>
      </p:nvGrpSpPr>
      <p:grpSpPr>
        <a:xfrm>
          <a:off x="0" y="0"/>
          <a:ext cx="0" cy="0"/>
          <a:chOff x="0" y="0"/>
          <a:chExt cx="0" cy="0"/>
        </a:xfrm>
      </p:grpSpPr>
      <p:sp>
        <p:nvSpPr>
          <p:cNvPr id="91" name="Google Shape;91;p14"/>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93" name="Google Shape;93;p14"/>
          <p:cNvSpPr txBox="1"/>
          <p:nvPr>
            <p:ph idx="1" type="subTitle"/>
          </p:nvPr>
        </p:nvSpPr>
        <p:spPr>
          <a:xfrm>
            <a:off x="1030775" y="3412400"/>
            <a:ext cx="2253000" cy="39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94" name="Google Shape;94;p14"/>
          <p:cNvSpPr txBox="1"/>
          <p:nvPr>
            <p:ph idx="2" type="subTitle"/>
          </p:nvPr>
        </p:nvSpPr>
        <p:spPr>
          <a:xfrm>
            <a:off x="1030775" y="3729800"/>
            <a:ext cx="2253000" cy="90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95" name="Google Shape;95;p14"/>
          <p:cNvSpPr txBox="1"/>
          <p:nvPr>
            <p:ph idx="3" type="subTitle"/>
          </p:nvPr>
        </p:nvSpPr>
        <p:spPr>
          <a:xfrm>
            <a:off x="3445500" y="3412400"/>
            <a:ext cx="2253000" cy="39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96" name="Google Shape;96;p14"/>
          <p:cNvSpPr txBox="1"/>
          <p:nvPr>
            <p:ph idx="4" type="subTitle"/>
          </p:nvPr>
        </p:nvSpPr>
        <p:spPr>
          <a:xfrm>
            <a:off x="3445500" y="3729800"/>
            <a:ext cx="2253000" cy="90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97" name="Google Shape;97;p14"/>
          <p:cNvSpPr txBox="1"/>
          <p:nvPr>
            <p:ph idx="5" type="subTitle"/>
          </p:nvPr>
        </p:nvSpPr>
        <p:spPr>
          <a:xfrm>
            <a:off x="5860225" y="3412400"/>
            <a:ext cx="2253000" cy="39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98" name="Google Shape;98;p14"/>
          <p:cNvSpPr txBox="1"/>
          <p:nvPr>
            <p:ph idx="6" type="subTitle"/>
          </p:nvPr>
        </p:nvSpPr>
        <p:spPr>
          <a:xfrm>
            <a:off x="5860225" y="3729800"/>
            <a:ext cx="2253000" cy="90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99" name="Google Shape;99;p14"/>
          <p:cNvSpPr txBox="1"/>
          <p:nvPr>
            <p:ph idx="7" type="subTitle"/>
          </p:nvPr>
        </p:nvSpPr>
        <p:spPr>
          <a:xfrm>
            <a:off x="1030775" y="1864600"/>
            <a:ext cx="2253000" cy="39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100" name="Google Shape;100;p14"/>
          <p:cNvSpPr txBox="1"/>
          <p:nvPr>
            <p:ph idx="8" type="subTitle"/>
          </p:nvPr>
        </p:nvSpPr>
        <p:spPr>
          <a:xfrm>
            <a:off x="1030775" y="2182000"/>
            <a:ext cx="2253000" cy="90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101" name="Google Shape;101;p14"/>
          <p:cNvSpPr txBox="1"/>
          <p:nvPr>
            <p:ph idx="9" type="subTitle"/>
          </p:nvPr>
        </p:nvSpPr>
        <p:spPr>
          <a:xfrm>
            <a:off x="3445500" y="1864600"/>
            <a:ext cx="2253000" cy="39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102" name="Google Shape;102;p14"/>
          <p:cNvSpPr txBox="1"/>
          <p:nvPr>
            <p:ph idx="13" type="subTitle"/>
          </p:nvPr>
        </p:nvSpPr>
        <p:spPr>
          <a:xfrm>
            <a:off x="3445500" y="2182000"/>
            <a:ext cx="2253000" cy="90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103" name="Google Shape;103;p14"/>
          <p:cNvSpPr txBox="1"/>
          <p:nvPr>
            <p:ph idx="14" type="subTitle"/>
          </p:nvPr>
        </p:nvSpPr>
        <p:spPr>
          <a:xfrm>
            <a:off x="5860225" y="1864600"/>
            <a:ext cx="2253000" cy="39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104" name="Google Shape;104;p14"/>
          <p:cNvSpPr txBox="1"/>
          <p:nvPr>
            <p:ph idx="15" type="subTitle"/>
          </p:nvPr>
        </p:nvSpPr>
        <p:spPr>
          <a:xfrm>
            <a:off x="5860225" y="2182000"/>
            <a:ext cx="2253000" cy="90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105" name="Google Shape;105;p14"/>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6" name="Google Shape;106;p14"/>
          <p:cNvSpPr/>
          <p:nvPr/>
        </p:nvSpPr>
        <p:spPr>
          <a:xfrm>
            <a:off x="8301363" y="4271528"/>
            <a:ext cx="1705500" cy="1705500"/>
          </a:xfrm>
          <a:prstGeom prst="blockArc">
            <a:avLst>
              <a:gd fmla="val 10676778" name="adj1"/>
              <a:gd fmla="val 16322302" name="adj2"/>
              <a:gd fmla="val 11982" name="adj3"/>
            </a:avLst>
          </a:prstGeom>
          <a:solidFill>
            <a:srgbClr val="BDC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107" name="Shape 107"/>
        <p:cNvGrpSpPr/>
        <p:nvPr/>
      </p:nvGrpSpPr>
      <p:grpSpPr>
        <a:xfrm>
          <a:off x="0" y="0"/>
          <a:ext cx="0" cy="0"/>
          <a:chOff x="0" y="0"/>
          <a:chExt cx="0" cy="0"/>
        </a:xfrm>
      </p:grpSpPr>
      <p:sp>
        <p:nvSpPr>
          <p:cNvPr id="108" name="Google Shape;108;p15"/>
          <p:cNvSpPr/>
          <p:nvPr/>
        </p:nvSpPr>
        <p:spPr>
          <a:xfrm rot="5400000">
            <a:off x="-1048428" y="-1119626"/>
            <a:ext cx="2390400" cy="2390400"/>
          </a:xfrm>
          <a:prstGeom prst="blockArc">
            <a:avLst>
              <a:gd fmla="val 15904124" name="adj1"/>
              <a:gd fmla="val 472041" name="adj2"/>
              <a:gd fmla="val 7686" name="adj3"/>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111" name="Google Shape;111;p15"/>
          <p:cNvSpPr/>
          <p:nvPr/>
        </p:nvSpPr>
        <p:spPr>
          <a:xfrm rot="-2700000">
            <a:off x="8681313" y="4641162"/>
            <a:ext cx="1008476" cy="1008476"/>
          </a:xfrm>
          <a:prstGeom prst="blockArc">
            <a:avLst>
              <a:gd fmla="val 13339976" name="adj1"/>
              <a:gd fmla="val 19973339" name="adj2"/>
              <a:gd fmla="val 27944" name="adj3"/>
            </a:avLst>
          </a:prstGeom>
          <a:solidFill>
            <a:srgbClr val="BDC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txBox="1"/>
          <p:nvPr>
            <p:ph idx="1" type="subTitle"/>
          </p:nvPr>
        </p:nvSpPr>
        <p:spPr>
          <a:xfrm>
            <a:off x="1652425" y="1371625"/>
            <a:ext cx="2755200" cy="3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13" name="Google Shape;113;p15"/>
          <p:cNvSpPr txBox="1"/>
          <p:nvPr>
            <p:ph idx="2" type="subTitle"/>
          </p:nvPr>
        </p:nvSpPr>
        <p:spPr>
          <a:xfrm>
            <a:off x="1652425" y="1730768"/>
            <a:ext cx="2755200" cy="82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14" name="Google Shape;114;p15"/>
          <p:cNvSpPr txBox="1"/>
          <p:nvPr>
            <p:ph idx="3" type="subTitle"/>
          </p:nvPr>
        </p:nvSpPr>
        <p:spPr>
          <a:xfrm>
            <a:off x="1652425" y="3024381"/>
            <a:ext cx="2755200" cy="3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15" name="Google Shape;115;p15"/>
          <p:cNvSpPr txBox="1"/>
          <p:nvPr>
            <p:ph idx="4" type="subTitle"/>
          </p:nvPr>
        </p:nvSpPr>
        <p:spPr>
          <a:xfrm>
            <a:off x="1652425" y="3383524"/>
            <a:ext cx="2755200" cy="82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16" name="Google Shape;116;p15"/>
          <p:cNvSpPr txBox="1"/>
          <p:nvPr>
            <p:ph idx="5" type="subTitle"/>
          </p:nvPr>
        </p:nvSpPr>
        <p:spPr>
          <a:xfrm>
            <a:off x="5573675" y="1371625"/>
            <a:ext cx="2755200" cy="3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17" name="Google Shape;117;p15"/>
          <p:cNvSpPr txBox="1"/>
          <p:nvPr>
            <p:ph idx="6" type="subTitle"/>
          </p:nvPr>
        </p:nvSpPr>
        <p:spPr>
          <a:xfrm>
            <a:off x="5573675" y="1730768"/>
            <a:ext cx="2755200" cy="82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18" name="Google Shape;118;p15"/>
          <p:cNvSpPr txBox="1"/>
          <p:nvPr>
            <p:ph idx="7" type="subTitle"/>
          </p:nvPr>
        </p:nvSpPr>
        <p:spPr>
          <a:xfrm>
            <a:off x="5573675" y="3024380"/>
            <a:ext cx="2755200" cy="3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19" name="Google Shape;119;p15"/>
          <p:cNvSpPr txBox="1"/>
          <p:nvPr>
            <p:ph idx="8" type="subTitle"/>
          </p:nvPr>
        </p:nvSpPr>
        <p:spPr>
          <a:xfrm>
            <a:off x="5573675" y="3383522"/>
            <a:ext cx="2755200" cy="82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20" name="Google Shape;120;p15"/>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s numbers">
  <p:cSld name="CUSTOM_1_1">
    <p:spTree>
      <p:nvGrpSpPr>
        <p:cNvPr id="121" name="Shape 121"/>
        <p:cNvGrpSpPr/>
        <p:nvPr/>
      </p:nvGrpSpPr>
      <p:grpSpPr>
        <a:xfrm>
          <a:off x="0" y="0"/>
          <a:ext cx="0" cy="0"/>
          <a:chOff x="0" y="0"/>
          <a:chExt cx="0" cy="0"/>
        </a:xfrm>
      </p:grpSpPr>
      <p:sp>
        <p:nvSpPr>
          <p:cNvPr id="122" name="Google Shape;122;p16"/>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rot="1339804">
            <a:off x="-518444" y="4635459"/>
            <a:ext cx="1008313" cy="1008313"/>
          </a:xfrm>
          <a:prstGeom prst="blockArc">
            <a:avLst>
              <a:gd fmla="val 14875850" name="adj1"/>
              <a:gd fmla="val 20435345" name="adj2"/>
              <a:gd fmla="val 28025" name="adj3"/>
            </a:avLst>
          </a:prstGeom>
          <a:solidFill>
            <a:srgbClr val="BDC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125" name="Google Shape;125;p16"/>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6" name="Google Shape;126;p16"/>
          <p:cNvSpPr txBox="1"/>
          <p:nvPr>
            <p:ph hasCustomPrompt="1" idx="2" type="title"/>
          </p:nvPr>
        </p:nvSpPr>
        <p:spPr>
          <a:xfrm>
            <a:off x="2405950" y="1258650"/>
            <a:ext cx="2018400" cy="39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r>
              <a:t>xx%</a:t>
            </a:r>
          </a:p>
        </p:txBody>
      </p:sp>
      <p:sp>
        <p:nvSpPr>
          <p:cNvPr id="127" name="Google Shape;127;p16"/>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128" name="Google Shape;128;p16"/>
          <p:cNvSpPr txBox="1"/>
          <p:nvPr>
            <p:ph idx="1" type="subTitle"/>
          </p:nvPr>
        </p:nvSpPr>
        <p:spPr>
          <a:xfrm>
            <a:off x="2405950" y="1531400"/>
            <a:ext cx="2018400" cy="39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p:txBody>
      </p:sp>
      <p:sp>
        <p:nvSpPr>
          <p:cNvPr id="129" name="Google Shape;129;p16"/>
          <p:cNvSpPr txBox="1"/>
          <p:nvPr>
            <p:ph idx="3" type="subTitle"/>
          </p:nvPr>
        </p:nvSpPr>
        <p:spPr>
          <a:xfrm>
            <a:off x="2405950" y="1925000"/>
            <a:ext cx="2018400" cy="90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30" name="Google Shape;130;p16"/>
          <p:cNvSpPr txBox="1"/>
          <p:nvPr>
            <p:ph hasCustomPrompt="1" idx="4" type="title"/>
          </p:nvPr>
        </p:nvSpPr>
        <p:spPr>
          <a:xfrm>
            <a:off x="2373850" y="3098650"/>
            <a:ext cx="2018400" cy="39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r>
              <a:t>xx%</a:t>
            </a:r>
          </a:p>
        </p:txBody>
      </p:sp>
      <p:sp>
        <p:nvSpPr>
          <p:cNvPr id="131" name="Google Shape;131;p16"/>
          <p:cNvSpPr txBox="1"/>
          <p:nvPr>
            <p:ph idx="5" type="subTitle"/>
          </p:nvPr>
        </p:nvSpPr>
        <p:spPr>
          <a:xfrm>
            <a:off x="2373850" y="3371400"/>
            <a:ext cx="2018400" cy="39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p:txBody>
      </p:sp>
      <p:sp>
        <p:nvSpPr>
          <p:cNvPr id="132" name="Google Shape;132;p16"/>
          <p:cNvSpPr txBox="1"/>
          <p:nvPr>
            <p:ph idx="6" type="subTitle"/>
          </p:nvPr>
        </p:nvSpPr>
        <p:spPr>
          <a:xfrm>
            <a:off x="2373850" y="3765000"/>
            <a:ext cx="2018400" cy="90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33" name="Google Shape;133;p16"/>
          <p:cNvSpPr txBox="1"/>
          <p:nvPr>
            <p:ph hasCustomPrompt="1" idx="7" type="title"/>
          </p:nvPr>
        </p:nvSpPr>
        <p:spPr>
          <a:xfrm>
            <a:off x="6154650" y="1258650"/>
            <a:ext cx="2018400" cy="39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r>
              <a:t>xx%</a:t>
            </a:r>
          </a:p>
        </p:txBody>
      </p:sp>
      <p:sp>
        <p:nvSpPr>
          <p:cNvPr id="134" name="Google Shape;134;p16"/>
          <p:cNvSpPr txBox="1"/>
          <p:nvPr>
            <p:ph idx="8" type="subTitle"/>
          </p:nvPr>
        </p:nvSpPr>
        <p:spPr>
          <a:xfrm>
            <a:off x="6154650" y="1531400"/>
            <a:ext cx="2018400" cy="39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p:txBody>
      </p:sp>
      <p:sp>
        <p:nvSpPr>
          <p:cNvPr id="135" name="Google Shape;135;p16"/>
          <p:cNvSpPr txBox="1"/>
          <p:nvPr>
            <p:ph idx="9" type="subTitle"/>
          </p:nvPr>
        </p:nvSpPr>
        <p:spPr>
          <a:xfrm>
            <a:off x="6154650" y="1925000"/>
            <a:ext cx="2018400" cy="90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36" name="Google Shape;136;p16"/>
          <p:cNvSpPr txBox="1"/>
          <p:nvPr>
            <p:ph hasCustomPrompt="1" idx="13" type="title"/>
          </p:nvPr>
        </p:nvSpPr>
        <p:spPr>
          <a:xfrm>
            <a:off x="6122550" y="3098650"/>
            <a:ext cx="2018400" cy="39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r>
              <a:t>xx%</a:t>
            </a:r>
          </a:p>
        </p:txBody>
      </p:sp>
      <p:sp>
        <p:nvSpPr>
          <p:cNvPr id="137" name="Google Shape;137;p16"/>
          <p:cNvSpPr txBox="1"/>
          <p:nvPr>
            <p:ph idx="14" type="subTitle"/>
          </p:nvPr>
        </p:nvSpPr>
        <p:spPr>
          <a:xfrm>
            <a:off x="6122550" y="3371400"/>
            <a:ext cx="2018400" cy="39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p:txBody>
      </p:sp>
      <p:sp>
        <p:nvSpPr>
          <p:cNvPr id="138" name="Google Shape;138;p16"/>
          <p:cNvSpPr txBox="1"/>
          <p:nvPr>
            <p:ph idx="15" type="subTitle"/>
          </p:nvPr>
        </p:nvSpPr>
        <p:spPr>
          <a:xfrm>
            <a:off x="6122550" y="3765000"/>
            <a:ext cx="2018400" cy="90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39" name="Google Shape;139;p16"/>
          <p:cNvSpPr txBox="1"/>
          <p:nvPr>
            <p:ph idx="16"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2">
    <p:spTree>
      <p:nvGrpSpPr>
        <p:cNvPr id="140" name="Shape 140"/>
        <p:cNvGrpSpPr/>
        <p:nvPr/>
      </p:nvGrpSpPr>
      <p:grpSpPr>
        <a:xfrm>
          <a:off x="0" y="0"/>
          <a:ext cx="0" cy="0"/>
          <a:chOff x="0" y="0"/>
          <a:chExt cx="0" cy="0"/>
        </a:xfrm>
      </p:grpSpPr>
      <p:sp>
        <p:nvSpPr>
          <p:cNvPr id="141" name="Google Shape;141;p17"/>
          <p:cNvSpPr/>
          <p:nvPr/>
        </p:nvSpPr>
        <p:spPr>
          <a:xfrm>
            <a:off x="-76800" y="-76500"/>
            <a:ext cx="4638900" cy="52773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142" name="Google Shape;142;p17"/>
          <p:cNvSpPr/>
          <p:nvPr/>
        </p:nvSpPr>
        <p:spPr>
          <a:xfrm rot="10800000">
            <a:off x="735300" y="724075"/>
            <a:ext cx="3241500" cy="3945900"/>
          </a:xfrm>
          <a:prstGeom prst="round1Rect">
            <a:avLst>
              <a:gd fmla="val 16667" name="adj"/>
            </a:avLst>
          </a:prstGeom>
          <a:solidFill>
            <a:srgbClr val="FFFFFF"/>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143" name="Google Shape;143;p17"/>
          <p:cNvSpPr txBox="1"/>
          <p:nvPr/>
        </p:nvSpPr>
        <p:spPr>
          <a:xfrm>
            <a:off x="750000" y="717175"/>
            <a:ext cx="3226800" cy="3945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b="1" sz="3600">
              <a:solidFill>
                <a:srgbClr val="27316F"/>
              </a:solidFill>
              <a:latin typeface="Montserrat"/>
              <a:ea typeface="Montserrat"/>
              <a:cs typeface="Montserrat"/>
              <a:sym typeface="Montserrat"/>
            </a:endParaRPr>
          </a:p>
        </p:txBody>
      </p:sp>
      <p:sp>
        <p:nvSpPr>
          <p:cNvPr id="144" name="Google Shape;144;p17"/>
          <p:cNvSpPr txBox="1"/>
          <p:nvPr>
            <p:ph idx="1" type="subTitle"/>
          </p:nvPr>
        </p:nvSpPr>
        <p:spPr>
          <a:xfrm>
            <a:off x="5909000" y="599974"/>
            <a:ext cx="2448000" cy="3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p:txBody>
      </p:sp>
      <p:sp>
        <p:nvSpPr>
          <p:cNvPr id="145" name="Google Shape;145;p17"/>
          <p:cNvSpPr txBox="1"/>
          <p:nvPr>
            <p:ph idx="2" type="subTitle"/>
          </p:nvPr>
        </p:nvSpPr>
        <p:spPr>
          <a:xfrm>
            <a:off x="5909000" y="1035316"/>
            <a:ext cx="2448000" cy="82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46" name="Google Shape;146;p17"/>
          <p:cNvSpPr txBox="1"/>
          <p:nvPr>
            <p:ph idx="3" type="subTitle"/>
          </p:nvPr>
        </p:nvSpPr>
        <p:spPr>
          <a:xfrm>
            <a:off x="5909000" y="2028524"/>
            <a:ext cx="2448000" cy="3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147" name="Google Shape;147;p17"/>
          <p:cNvSpPr txBox="1"/>
          <p:nvPr>
            <p:ph idx="4" type="subTitle"/>
          </p:nvPr>
        </p:nvSpPr>
        <p:spPr>
          <a:xfrm>
            <a:off x="5909000" y="2445016"/>
            <a:ext cx="2448000" cy="82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48" name="Google Shape;148;p17"/>
          <p:cNvSpPr txBox="1"/>
          <p:nvPr>
            <p:ph idx="5" type="subTitle"/>
          </p:nvPr>
        </p:nvSpPr>
        <p:spPr>
          <a:xfrm>
            <a:off x="5909000" y="3457074"/>
            <a:ext cx="2448000" cy="3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1" sz="1600">
                <a:solidFill>
                  <a:schemeClr val="accent3"/>
                </a:solidFill>
              </a:defRPr>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149" name="Google Shape;149;p17"/>
          <p:cNvSpPr txBox="1"/>
          <p:nvPr>
            <p:ph idx="6" type="subTitle"/>
          </p:nvPr>
        </p:nvSpPr>
        <p:spPr>
          <a:xfrm>
            <a:off x="5909000" y="3854716"/>
            <a:ext cx="2448000" cy="82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150" name="Google Shape;150;p17"/>
          <p:cNvSpPr txBox="1"/>
          <p:nvPr>
            <p:ph type="title"/>
          </p:nvPr>
        </p:nvSpPr>
        <p:spPr>
          <a:xfrm>
            <a:off x="831900" y="717175"/>
            <a:ext cx="3144900" cy="3945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3000">
                <a:solidFill>
                  <a:schemeClr val="accent1"/>
                </a:solidFill>
              </a:defRPr>
            </a:lvl1pPr>
            <a:lvl2pPr lvl="1" rtl="0" algn="r">
              <a:lnSpc>
                <a:spcPct val="100000"/>
              </a:lnSpc>
              <a:spcBef>
                <a:spcPts val="0"/>
              </a:spcBef>
              <a:spcAft>
                <a:spcPts val="0"/>
              </a:spcAft>
              <a:buNone/>
              <a:defRPr/>
            </a:lvl2pPr>
            <a:lvl3pPr lvl="2" rtl="0" algn="r">
              <a:lnSpc>
                <a:spcPct val="100000"/>
              </a:lnSpc>
              <a:spcBef>
                <a:spcPts val="0"/>
              </a:spcBef>
              <a:spcAft>
                <a:spcPts val="0"/>
              </a:spcAft>
              <a:buNone/>
              <a:defRPr/>
            </a:lvl3pPr>
            <a:lvl4pPr lvl="3" rtl="0" algn="r">
              <a:lnSpc>
                <a:spcPct val="100000"/>
              </a:lnSpc>
              <a:spcBef>
                <a:spcPts val="0"/>
              </a:spcBef>
              <a:spcAft>
                <a:spcPts val="0"/>
              </a:spcAft>
              <a:buNone/>
              <a:defRPr/>
            </a:lvl4pPr>
            <a:lvl5pPr lvl="4" rtl="0" algn="r">
              <a:lnSpc>
                <a:spcPct val="100000"/>
              </a:lnSpc>
              <a:spcBef>
                <a:spcPts val="0"/>
              </a:spcBef>
              <a:spcAft>
                <a:spcPts val="0"/>
              </a:spcAft>
              <a:buNone/>
              <a:defRPr/>
            </a:lvl5pPr>
            <a:lvl6pPr lvl="5" rtl="0" algn="r">
              <a:lnSpc>
                <a:spcPct val="100000"/>
              </a:lnSpc>
              <a:spcBef>
                <a:spcPts val="0"/>
              </a:spcBef>
              <a:spcAft>
                <a:spcPts val="0"/>
              </a:spcAft>
              <a:buNone/>
              <a:defRPr/>
            </a:lvl6pPr>
            <a:lvl7pPr lvl="6" rtl="0" algn="r">
              <a:lnSpc>
                <a:spcPct val="100000"/>
              </a:lnSpc>
              <a:spcBef>
                <a:spcPts val="0"/>
              </a:spcBef>
              <a:spcAft>
                <a:spcPts val="0"/>
              </a:spcAft>
              <a:buNone/>
              <a:defRPr/>
            </a:lvl7pPr>
            <a:lvl8pPr lvl="7" rtl="0" algn="r">
              <a:lnSpc>
                <a:spcPct val="100000"/>
              </a:lnSpc>
              <a:spcBef>
                <a:spcPts val="0"/>
              </a:spcBef>
              <a:spcAft>
                <a:spcPts val="0"/>
              </a:spcAft>
              <a:buNone/>
              <a:defRPr/>
            </a:lvl8pPr>
            <a:lvl9pPr lvl="8" rtl="0" algn="r">
              <a:lnSpc>
                <a:spcPct val="100000"/>
              </a:lnSpc>
              <a:spcBef>
                <a:spcPts val="0"/>
              </a:spcBef>
              <a:spcAft>
                <a:spcPts val="0"/>
              </a:spcAft>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solidFill>
          <a:schemeClr val="accent2"/>
        </a:solidFill>
      </p:bgPr>
    </p:bg>
    <p:spTree>
      <p:nvGrpSpPr>
        <p:cNvPr id="151" name="Shape 151"/>
        <p:cNvGrpSpPr/>
        <p:nvPr/>
      </p:nvGrpSpPr>
      <p:grpSpPr>
        <a:xfrm>
          <a:off x="0" y="0"/>
          <a:ext cx="0" cy="0"/>
          <a:chOff x="0" y="0"/>
          <a:chExt cx="0" cy="0"/>
        </a:xfrm>
      </p:grpSpPr>
      <p:sp>
        <p:nvSpPr>
          <p:cNvPr id="152" name="Google Shape;152;p18"/>
          <p:cNvSpPr/>
          <p:nvPr/>
        </p:nvSpPr>
        <p:spPr>
          <a:xfrm rot="7715609">
            <a:off x="-783378" y="-1062364"/>
            <a:ext cx="2387820" cy="2387820"/>
          </a:xfrm>
          <a:prstGeom prst="blockArc">
            <a:avLst>
              <a:gd fmla="val 11751713" name="adj1"/>
              <a:gd fmla="val 837016" name="adj2"/>
              <a:gd fmla="val 9209" name="adj3"/>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7517550" y="3698650"/>
            <a:ext cx="3133200" cy="3133200"/>
          </a:xfrm>
          <a:prstGeom prst="donut">
            <a:avLst>
              <a:gd fmla="val 8720" name="adj"/>
            </a:avLst>
          </a:prstGeom>
          <a:solidFill>
            <a:srgbClr val="FB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rot="10800000">
            <a:off x="708000" y="399750"/>
            <a:ext cx="7728000" cy="4344000"/>
          </a:xfrm>
          <a:prstGeom prst="round1Rect">
            <a:avLst>
              <a:gd fmla="val 16667" name="adj"/>
            </a:avLst>
          </a:prstGeom>
          <a:solidFill>
            <a:srgbClr val="EEEEEE"/>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155" name="Google Shape;155;p18"/>
          <p:cNvSpPr txBox="1"/>
          <p:nvPr/>
        </p:nvSpPr>
        <p:spPr>
          <a:xfrm>
            <a:off x="1087725" y="3566925"/>
            <a:ext cx="4959600" cy="697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000">
                <a:solidFill>
                  <a:schemeClr val="accent1"/>
                </a:solidFill>
                <a:latin typeface="Montserrat"/>
                <a:ea typeface="Montserrat"/>
                <a:cs typeface="Montserrat"/>
                <a:sym typeface="Montserrat"/>
              </a:rPr>
              <a:t>CREDITS: This presentation template was created by </a:t>
            </a:r>
            <a:r>
              <a:rPr b="1" lang="en" sz="1000">
                <a:solidFill>
                  <a:schemeClr val="accent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accent1"/>
                </a:solidFill>
                <a:latin typeface="Montserrat"/>
                <a:ea typeface="Montserrat"/>
                <a:cs typeface="Montserrat"/>
                <a:sym typeface="Montserrat"/>
              </a:rPr>
              <a:t>, including icons by </a:t>
            </a:r>
            <a:r>
              <a:rPr b="1" lang="en" sz="1000">
                <a:solidFill>
                  <a:schemeClr val="accent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accent1"/>
                </a:solidFill>
                <a:latin typeface="Montserrat"/>
                <a:ea typeface="Montserrat"/>
                <a:cs typeface="Montserrat"/>
                <a:sym typeface="Montserrat"/>
              </a:rPr>
              <a:t>, and infographics &amp; images by </a:t>
            </a:r>
            <a:r>
              <a:rPr b="1" lang="en" sz="1000">
                <a:solidFill>
                  <a:schemeClr val="accent1"/>
                </a:solidFill>
                <a:uFill>
                  <a:noFill/>
                </a:uFill>
                <a:latin typeface="Montserrat"/>
                <a:ea typeface="Montserrat"/>
                <a:cs typeface="Montserrat"/>
                <a:sym typeface="Montserrat"/>
                <a:hlinkClick r:id="rId4">
                  <a:extLst>
                    <a:ext uri="{A12FA001-AC4F-418D-AE19-62706E023703}">
                      <ahyp:hlinkClr val="tx"/>
                    </a:ext>
                  </a:extLst>
                </a:hlinkClick>
              </a:rPr>
              <a:t>Freepik</a:t>
            </a:r>
            <a:endParaRPr sz="1000">
              <a:solidFill>
                <a:schemeClr val="accent1"/>
              </a:solidFill>
              <a:latin typeface="Montserrat"/>
              <a:ea typeface="Montserrat"/>
              <a:cs typeface="Montserrat"/>
              <a:sym typeface="Montserrat"/>
            </a:endParaRPr>
          </a:p>
        </p:txBody>
      </p:sp>
      <p:sp>
        <p:nvSpPr>
          <p:cNvPr id="156" name="Google Shape;156;p18"/>
          <p:cNvSpPr txBox="1"/>
          <p:nvPr/>
        </p:nvSpPr>
        <p:spPr>
          <a:xfrm>
            <a:off x="1094125" y="1417550"/>
            <a:ext cx="4959600" cy="110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2800">
              <a:solidFill>
                <a:srgbClr val="27316F"/>
              </a:solidFill>
              <a:latin typeface="Montserrat"/>
              <a:ea typeface="Montserrat"/>
              <a:cs typeface="Montserrat"/>
              <a:sym typeface="Montserrat"/>
            </a:endParaRPr>
          </a:p>
        </p:txBody>
      </p:sp>
      <p:sp>
        <p:nvSpPr>
          <p:cNvPr id="157" name="Google Shape;157;p18"/>
          <p:cNvSpPr txBox="1"/>
          <p:nvPr>
            <p:ph type="title"/>
          </p:nvPr>
        </p:nvSpPr>
        <p:spPr>
          <a:xfrm>
            <a:off x="1094125" y="558925"/>
            <a:ext cx="6830100" cy="1093200"/>
          </a:xfrm>
          <a:prstGeom prst="rect">
            <a:avLst/>
          </a:prstGeom>
        </p:spPr>
        <p:txBody>
          <a:bodyPr anchorCtr="0" anchor="t" bIns="91425" lIns="91425" spcFirstLastPara="1" rIns="91425" wrap="square" tIns="91425">
            <a:noAutofit/>
          </a:bodyPr>
          <a:lstStyle>
            <a:lvl1pPr lvl="0">
              <a:spcBef>
                <a:spcPts val="0"/>
              </a:spcBef>
              <a:spcAft>
                <a:spcPts val="0"/>
              </a:spcAft>
              <a:buNone/>
              <a:defRPr sz="6000">
                <a:solidFill>
                  <a:schemeClr val="accent1"/>
                </a:solidFill>
              </a:defRPr>
            </a:lvl1pPr>
            <a:lvl2pPr lvl="1">
              <a:spcBef>
                <a:spcPts val="0"/>
              </a:spcBef>
              <a:spcAft>
                <a:spcPts val="0"/>
              </a:spcAft>
              <a:buNone/>
              <a:defRPr sz="4800">
                <a:solidFill>
                  <a:schemeClr val="accent1"/>
                </a:solidFill>
              </a:defRPr>
            </a:lvl2pPr>
            <a:lvl3pPr lvl="2">
              <a:spcBef>
                <a:spcPts val="0"/>
              </a:spcBef>
              <a:spcAft>
                <a:spcPts val="0"/>
              </a:spcAft>
              <a:buNone/>
              <a:defRPr sz="4800">
                <a:solidFill>
                  <a:schemeClr val="accent1"/>
                </a:solidFill>
              </a:defRPr>
            </a:lvl3pPr>
            <a:lvl4pPr lvl="3">
              <a:spcBef>
                <a:spcPts val="0"/>
              </a:spcBef>
              <a:spcAft>
                <a:spcPts val="0"/>
              </a:spcAft>
              <a:buNone/>
              <a:defRPr sz="4800">
                <a:solidFill>
                  <a:schemeClr val="accent1"/>
                </a:solidFill>
              </a:defRPr>
            </a:lvl4pPr>
            <a:lvl5pPr lvl="4">
              <a:spcBef>
                <a:spcPts val="0"/>
              </a:spcBef>
              <a:spcAft>
                <a:spcPts val="0"/>
              </a:spcAft>
              <a:buNone/>
              <a:defRPr sz="4800">
                <a:solidFill>
                  <a:schemeClr val="accent1"/>
                </a:solidFill>
              </a:defRPr>
            </a:lvl5pPr>
            <a:lvl6pPr lvl="5">
              <a:spcBef>
                <a:spcPts val="0"/>
              </a:spcBef>
              <a:spcAft>
                <a:spcPts val="0"/>
              </a:spcAft>
              <a:buNone/>
              <a:defRPr sz="4800">
                <a:solidFill>
                  <a:schemeClr val="accent1"/>
                </a:solidFill>
              </a:defRPr>
            </a:lvl6pPr>
            <a:lvl7pPr lvl="6">
              <a:spcBef>
                <a:spcPts val="0"/>
              </a:spcBef>
              <a:spcAft>
                <a:spcPts val="0"/>
              </a:spcAft>
              <a:buNone/>
              <a:defRPr sz="4800">
                <a:solidFill>
                  <a:schemeClr val="accent1"/>
                </a:solidFill>
              </a:defRPr>
            </a:lvl7pPr>
            <a:lvl8pPr lvl="7">
              <a:spcBef>
                <a:spcPts val="0"/>
              </a:spcBef>
              <a:spcAft>
                <a:spcPts val="0"/>
              </a:spcAft>
              <a:buNone/>
              <a:defRPr sz="4800">
                <a:solidFill>
                  <a:schemeClr val="accent1"/>
                </a:solidFill>
              </a:defRPr>
            </a:lvl8pPr>
            <a:lvl9pPr lvl="8">
              <a:spcBef>
                <a:spcPts val="0"/>
              </a:spcBef>
              <a:spcAft>
                <a:spcPts val="0"/>
              </a:spcAft>
              <a:buNone/>
              <a:defRPr sz="4800">
                <a:solidFill>
                  <a:schemeClr val="accent1"/>
                </a:solidFill>
              </a:defRPr>
            </a:lvl9pPr>
          </a:lstStyle>
          <a:p/>
        </p:txBody>
      </p:sp>
      <p:sp>
        <p:nvSpPr>
          <p:cNvPr id="158" name="Google Shape;158;p18"/>
          <p:cNvSpPr txBox="1"/>
          <p:nvPr>
            <p:ph idx="1" type="subTitle"/>
          </p:nvPr>
        </p:nvSpPr>
        <p:spPr>
          <a:xfrm>
            <a:off x="1094125" y="1618900"/>
            <a:ext cx="6429900" cy="14103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600"/>
            </a:lvl1pPr>
            <a:lvl2pPr lvl="1" rtl="0">
              <a:spcBef>
                <a:spcPts val="1600"/>
              </a:spcBef>
              <a:spcAft>
                <a:spcPts val="0"/>
              </a:spcAft>
              <a:buNone/>
              <a:defRPr sz="1600"/>
            </a:lvl2pPr>
            <a:lvl3pPr lvl="2" rtl="0">
              <a:spcBef>
                <a:spcPts val="1600"/>
              </a:spcBef>
              <a:spcAft>
                <a:spcPts val="0"/>
              </a:spcAft>
              <a:buNone/>
              <a:defRPr sz="1600"/>
            </a:lvl3pPr>
            <a:lvl4pPr lvl="3" rtl="0">
              <a:spcBef>
                <a:spcPts val="1600"/>
              </a:spcBef>
              <a:spcAft>
                <a:spcPts val="0"/>
              </a:spcAft>
              <a:buNone/>
              <a:defRPr sz="1600"/>
            </a:lvl4pPr>
            <a:lvl5pPr lvl="4" rtl="0">
              <a:spcBef>
                <a:spcPts val="1600"/>
              </a:spcBef>
              <a:spcAft>
                <a:spcPts val="0"/>
              </a:spcAft>
              <a:buNone/>
              <a:defRPr sz="1600"/>
            </a:lvl5pPr>
            <a:lvl6pPr lvl="5" rtl="0">
              <a:spcBef>
                <a:spcPts val="1600"/>
              </a:spcBef>
              <a:spcAft>
                <a:spcPts val="0"/>
              </a:spcAft>
              <a:buNone/>
              <a:defRPr sz="1600"/>
            </a:lvl6pPr>
            <a:lvl7pPr lvl="6" rtl="0">
              <a:spcBef>
                <a:spcPts val="1600"/>
              </a:spcBef>
              <a:spcAft>
                <a:spcPts val="0"/>
              </a:spcAft>
              <a:buNone/>
              <a:defRPr sz="1600"/>
            </a:lvl7pPr>
            <a:lvl8pPr lvl="7" rtl="0">
              <a:spcBef>
                <a:spcPts val="1600"/>
              </a:spcBef>
              <a:spcAft>
                <a:spcPts val="0"/>
              </a:spcAft>
              <a:buNone/>
              <a:defRPr sz="1600"/>
            </a:lvl8pPr>
            <a:lvl9pPr lvl="8" rtl="0">
              <a:spcBef>
                <a:spcPts val="1600"/>
              </a:spcBef>
              <a:spcAft>
                <a:spcPts val="1600"/>
              </a:spcAft>
              <a:buNone/>
              <a:defRPr sz="1600"/>
            </a:lvl9pPr>
          </a:lstStyle>
          <a:p/>
        </p:txBody>
      </p:sp>
      <p:sp>
        <p:nvSpPr>
          <p:cNvPr id="159" name="Google Shape;159;p18"/>
          <p:cNvSpPr/>
          <p:nvPr/>
        </p:nvSpPr>
        <p:spPr>
          <a:xfrm flipH="1" rot="-3224087">
            <a:off x="7590735" y="764028"/>
            <a:ext cx="1705595" cy="1705595"/>
          </a:xfrm>
          <a:prstGeom prst="blockArc">
            <a:avLst>
              <a:gd fmla="val 13003178" name="adj1"/>
              <a:gd fmla="val 2121832" name="adj2"/>
              <a:gd fmla="val 25028" name="adj3"/>
            </a:avLst>
          </a:prstGeom>
          <a:solidFill>
            <a:srgbClr val="BDC1C6"/>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_1">
    <p:bg>
      <p:bgPr>
        <a:solidFill>
          <a:schemeClr val="accent2"/>
        </a:solidFill>
      </p:bgPr>
    </p:bg>
    <p:spTree>
      <p:nvGrpSpPr>
        <p:cNvPr id="160" name="Shape 160"/>
        <p:cNvGrpSpPr/>
        <p:nvPr/>
      </p:nvGrpSpPr>
      <p:grpSpPr>
        <a:xfrm>
          <a:off x="0" y="0"/>
          <a:ext cx="0" cy="0"/>
          <a:chOff x="0" y="0"/>
          <a:chExt cx="0" cy="0"/>
        </a:xfrm>
      </p:grpSpPr>
      <p:sp>
        <p:nvSpPr>
          <p:cNvPr id="161" name="Google Shape;161;p19"/>
          <p:cNvSpPr/>
          <p:nvPr/>
        </p:nvSpPr>
        <p:spPr>
          <a:xfrm rot="-6299986">
            <a:off x="7656229" y="3062123"/>
            <a:ext cx="3353359" cy="3679155"/>
          </a:xfrm>
          <a:prstGeom prst="blockArc">
            <a:avLst>
              <a:gd fmla="val 16550563" name="adj1"/>
              <a:gd fmla="val 608065" name="adj2"/>
              <a:gd fmla="val 8235"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rot="8596392">
            <a:off x="-759489" y="-901893"/>
            <a:ext cx="1705685" cy="1705685"/>
          </a:xfrm>
          <a:prstGeom prst="blockArc">
            <a:avLst>
              <a:gd fmla="val 13159347" name="adj1"/>
              <a:gd fmla="val 19114359" name="adj2"/>
              <a:gd fmla="val 21488" name="adj3"/>
            </a:avLst>
          </a:prstGeom>
          <a:solidFill>
            <a:srgbClr val="BDC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rot="10800000">
            <a:off x="516000" y="399750"/>
            <a:ext cx="8112000" cy="4344000"/>
          </a:xfrm>
          <a:prstGeom prst="round1Rect">
            <a:avLst>
              <a:gd fmla="val 16667" name="adj"/>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txBox="1"/>
          <p:nvPr/>
        </p:nvSpPr>
        <p:spPr>
          <a:xfrm>
            <a:off x="1094125" y="1417550"/>
            <a:ext cx="6818100" cy="218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27316F"/>
              </a:solidFill>
              <a:latin typeface="Montserrat"/>
              <a:ea typeface="Montserrat"/>
              <a:cs typeface="Montserrat"/>
              <a:sym typeface="Montserrat"/>
            </a:endParaRPr>
          </a:p>
        </p:txBody>
      </p:sp>
      <p:sp>
        <p:nvSpPr>
          <p:cNvPr id="165" name="Google Shape;165;p19"/>
          <p:cNvSpPr txBox="1"/>
          <p:nvPr/>
        </p:nvSpPr>
        <p:spPr>
          <a:xfrm>
            <a:off x="5261025" y="3460725"/>
            <a:ext cx="2651100" cy="935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t/>
            </a:r>
            <a:endParaRPr b="1">
              <a:solidFill>
                <a:srgbClr val="FFC800"/>
              </a:solidFill>
              <a:latin typeface="Montserrat"/>
              <a:ea typeface="Montserrat"/>
              <a:cs typeface="Montserrat"/>
              <a:sym typeface="Montserrat"/>
            </a:endParaRPr>
          </a:p>
        </p:txBody>
      </p:sp>
      <p:sp>
        <p:nvSpPr>
          <p:cNvPr id="166" name="Google Shape;166;p19"/>
          <p:cNvSpPr txBox="1"/>
          <p:nvPr>
            <p:ph type="title"/>
          </p:nvPr>
        </p:nvSpPr>
        <p:spPr>
          <a:xfrm>
            <a:off x="1094125" y="1417550"/>
            <a:ext cx="6678300" cy="1939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accent1"/>
                </a:solidFill>
              </a:defRPr>
            </a:lvl1pPr>
            <a:lvl2pPr lvl="1" rtl="0" algn="ctr">
              <a:spcBef>
                <a:spcPts val="0"/>
              </a:spcBef>
              <a:spcAft>
                <a:spcPts val="0"/>
              </a:spcAft>
              <a:buNone/>
              <a:defRPr>
                <a:solidFill>
                  <a:schemeClr val="accent1"/>
                </a:solidFill>
              </a:defRPr>
            </a:lvl2pPr>
            <a:lvl3pPr lvl="2" rtl="0" algn="ctr">
              <a:spcBef>
                <a:spcPts val="0"/>
              </a:spcBef>
              <a:spcAft>
                <a:spcPts val="0"/>
              </a:spcAft>
              <a:buNone/>
              <a:defRPr>
                <a:solidFill>
                  <a:schemeClr val="accent1"/>
                </a:solidFill>
              </a:defRPr>
            </a:lvl3pPr>
            <a:lvl4pPr lvl="3" rtl="0" algn="ctr">
              <a:spcBef>
                <a:spcPts val="0"/>
              </a:spcBef>
              <a:spcAft>
                <a:spcPts val="0"/>
              </a:spcAft>
              <a:buNone/>
              <a:defRPr>
                <a:solidFill>
                  <a:schemeClr val="accent1"/>
                </a:solidFill>
              </a:defRPr>
            </a:lvl4pPr>
            <a:lvl5pPr lvl="4" rtl="0" algn="ctr">
              <a:spcBef>
                <a:spcPts val="0"/>
              </a:spcBef>
              <a:spcAft>
                <a:spcPts val="0"/>
              </a:spcAft>
              <a:buNone/>
              <a:defRPr>
                <a:solidFill>
                  <a:schemeClr val="accent1"/>
                </a:solidFill>
              </a:defRPr>
            </a:lvl5pPr>
            <a:lvl6pPr lvl="5" rtl="0" algn="ctr">
              <a:spcBef>
                <a:spcPts val="0"/>
              </a:spcBef>
              <a:spcAft>
                <a:spcPts val="0"/>
              </a:spcAft>
              <a:buNone/>
              <a:defRPr>
                <a:solidFill>
                  <a:schemeClr val="accent1"/>
                </a:solidFill>
              </a:defRPr>
            </a:lvl6pPr>
            <a:lvl7pPr lvl="6" rtl="0" algn="ctr">
              <a:spcBef>
                <a:spcPts val="0"/>
              </a:spcBef>
              <a:spcAft>
                <a:spcPts val="0"/>
              </a:spcAft>
              <a:buNone/>
              <a:defRPr>
                <a:solidFill>
                  <a:schemeClr val="accent1"/>
                </a:solidFill>
              </a:defRPr>
            </a:lvl7pPr>
            <a:lvl8pPr lvl="7" rtl="0" algn="ctr">
              <a:spcBef>
                <a:spcPts val="0"/>
              </a:spcBef>
              <a:spcAft>
                <a:spcPts val="0"/>
              </a:spcAft>
              <a:buNone/>
              <a:defRPr>
                <a:solidFill>
                  <a:schemeClr val="accent1"/>
                </a:solidFill>
              </a:defRPr>
            </a:lvl8pPr>
            <a:lvl9pPr lvl="8" rtl="0" algn="ctr">
              <a:spcBef>
                <a:spcPts val="0"/>
              </a:spcBef>
              <a:spcAft>
                <a:spcPts val="0"/>
              </a:spcAft>
              <a:buNone/>
              <a:defRPr>
                <a:solidFill>
                  <a:schemeClr val="accent1"/>
                </a:solidFill>
              </a:defRPr>
            </a:lvl9pPr>
          </a:lstStyle>
          <a:p/>
        </p:txBody>
      </p:sp>
      <p:sp>
        <p:nvSpPr>
          <p:cNvPr id="167" name="Google Shape;167;p19"/>
          <p:cNvSpPr txBox="1"/>
          <p:nvPr>
            <p:ph idx="1" type="subTitle"/>
          </p:nvPr>
        </p:nvSpPr>
        <p:spPr>
          <a:xfrm>
            <a:off x="1094125" y="3504250"/>
            <a:ext cx="6635100" cy="4986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sz="1600">
                <a:solidFill>
                  <a:schemeClr val="accent3"/>
                </a:solidFill>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text columns ">
  <p:cSld name="CUSTOM_4">
    <p:bg>
      <p:bgPr>
        <a:noFill/>
      </p:bgPr>
    </p:bg>
    <p:spTree>
      <p:nvGrpSpPr>
        <p:cNvPr id="168" name="Shape 168"/>
        <p:cNvGrpSpPr/>
        <p:nvPr/>
      </p:nvGrpSpPr>
      <p:grpSpPr>
        <a:xfrm>
          <a:off x="0" y="0"/>
          <a:ext cx="0" cy="0"/>
          <a:chOff x="0" y="0"/>
          <a:chExt cx="0" cy="0"/>
        </a:xfrm>
      </p:grpSpPr>
      <p:sp>
        <p:nvSpPr>
          <p:cNvPr id="169" name="Google Shape;169;p20"/>
          <p:cNvSpPr/>
          <p:nvPr/>
        </p:nvSpPr>
        <p:spPr>
          <a:xfrm>
            <a:off x="-28575" y="-82650"/>
            <a:ext cx="4600500" cy="53088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170" name="Google Shape;170;p20"/>
          <p:cNvSpPr txBox="1"/>
          <p:nvPr/>
        </p:nvSpPr>
        <p:spPr>
          <a:xfrm>
            <a:off x="5298300" y="2567075"/>
            <a:ext cx="31194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t/>
            </a:r>
            <a:endParaRPr b="1" sz="2400">
              <a:solidFill>
                <a:srgbClr val="27316F"/>
              </a:solidFill>
              <a:latin typeface="Montserrat"/>
              <a:ea typeface="Montserrat"/>
              <a:cs typeface="Montserrat"/>
              <a:sym typeface="Montserrat"/>
            </a:endParaRPr>
          </a:p>
        </p:txBody>
      </p:sp>
      <p:sp>
        <p:nvSpPr>
          <p:cNvPr id="171" name="Google Shape;171;p20"/>
          <p:cNvSpPr txBox="1"/>
          <p:nvPr/>
        </p:nvSpPr>
        <p:spPr>
          <a:xfrm>
            <a:off x="5298300" y="4049375"/>
            <a:ext cx="3119400" cy="1235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solidFill>
                <a:srgbClr val="27316F"/>
              </a:solidFill>
              <a:latin typeface="Montserrat"/>
              <a:ea typeface="Montserrat"/>
              <a:cs typeface="Montserrat"/>
              <a:sym typeface="Montserrat"/>
            </a:endParaRPr>
          </a:p>
        </p:txBody>
      </p:sp>
      <p:sp>
        <p:nvSpPr>
          <p:cNvPr id="172" name="Google Shape;172;p20"/>
          <p:cNvSpPr txBox="1"/>
          <p:nvPr/>
        </p:nvSpPr>
        <p:spPr>
          <a:xfrm>
            <a:off x="5387850" y="3299075"/>
            <a:ext cx="3119400" cy="750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173" name="Google Shape;173;p20"/>
          <p:cNvSpPr txBox="1"/>
          <p:nvPr>
            <p:ph type="title"/>
          </p:nvPr>
        </p:nvSpPr>
        <p:spPr>
          <a:xfrm>
            <a:off x="376750" y="2660066"/>
            <a:ext cx="3994800" cy="11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accent1"/>
                </a:solidFill>
              </a:defRPr>
            </a:lvl1pPr>
            <a:lvl2pPr lvl="1" rtl="0" algn="ctr">
              <a:lnSpc>
                <a:spcPct val="100000"/>
              </a:lnSpc>
              <a:spcBef>
                <a:spcPts val="0"/>
              </a:spcBef>
              <a:spcAft>
                <a:spcPts val="0"/>
              </a:spcAft>
              <a:buNone/>
              <a:defRPr sz="1800"/>
            </a:lvl2pPr>
            <a:lvl3pPr lvl="2" rtl="0" algn="ctr">
              <a:lnSpc>
                <a:spcPct val="100000"/>
              </a:lnSpc>
              <a:spcBef>
                <a:spcPts val="0"/>
              </a:spcBef>
              <a:spcAft>
                <a:spcPts val="0"/>
              </a:spcAft>
              <a:buNone/>
              <a:defRPr sz="1800"/>
            </a:lvl3pPr>
            <a:lvl4pPr lvl="3" rtl="0" algn="ctr">
              <a:lnSpc>
                <a:spcPct val="100000"/>
              </a:lnSpc>
              <a:spcBef>
                <a:spcPts val="0"/>
              </a:spcBef>
              <a:spcAft>
                <a:spcPts val="0"/>
              </a:spcAft>
              <a:buNone/>
              <a:defRPr sz="1800"/>
            </a:lvl4pPr>
            <a:lvl5pPr lvl="4" rtl="0" algn="ctr">
              <a:lnSpc>
                <a:spcPct val="100000"/>
              </a:lnSpc>
              <a:spcBef>
                <a:spcPts val="0"/>
              </a:spcBef>
              <a:spcAft>
                <a:spcPts val="0"/>
              </a:spcAft>
              <a:buNone/>
              <a:defRPr sz="1800"/>
            </a:lvl5pPr>
            <a:lvl6pPr lvl="5" rtl="0" algn="ctr">
              <a:lnSpc>
                <a:spcPct val="100000"/>
              </a:lnSpc>
              <a:spcBef>
                <a:spcPts val="0"/>
              </a:spcBef>
              <a:spcAft>
                <a:spcPts val="0"/>
              </a:spcAft>
              <a:buNone/>
              <a:defRPr sz="1800"/>
            </a:lvl6pPr>
            <a:lvl7pPr lvl="6" rtl="0" algn="ctr">
              <a:lnSpc>
                <a:spcPct val="100000"/>
              </a:lnSpc>
              <a:spcBef>
                <a:spcPts val="0"/>
              </a:spcBef>
              <a:spcAft>
                <a:spcPts val="0"/>
              </a:spcAft>
              <a:buNone/>
              <a:defRPr sz="1800"/>
            </a:lvl7pPr>
            <a:lvl8pPr lvl="7" rtl="0" algn="ctr">
              <a:lnSpc>
                <a:spcPct val="100000"/>
              </a:lnSpc>
              <a:spcBef>
                <a:spcPts val="0"/>
              </a:spcBef>
              <a:spcAft>
                <a:spcPts val="0"/>
              </a:spcAft>
              <a:buNone/>
              <a:defRPr sz="1800"/>
            </a:lvl8pPr>
            <a:lvl9pPr lvl="8" rtl="0" algn="ctr">
              <a:lnSpc>
                <a:spcPct val="100000"/>
              </a:lnSpc>
              <a:spcBef>
                <a:spcPts val="0"/>
              </a:spcBef>
              <a:spcAft>
                <a:spcPts val="0"/>
              </a:spcAft>
              <a:buNone/>
              <a:defRPr sz="1800"/>
            </a:lvl9pPr>
          </a:lstStyle>
          <a:p/>
        </p:txBody>
      </p:sp>
      <p:sp>
        <p:nvSpPr>
          <p:cNvPr id="174" name="Google Shape;174;p20"/>
          <p:cNvSpPr txBox="1"/>
          <p:nvPr>
            <p:ph idx="1" type="subTitle"/>
          </p:nvPr>
        </p:nvSpPr>
        <p:spPr>
          <a:xfrm>
            <a:off x="376750" y="3513925"/>
            <a:ext cx="4045800" cy="90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600"/>
              </a:spcBef>
              <a:spcAft>
                <a:spcPts val="0"/>
              </a:spcAft>
              <a:buNone/>
              <a:defRPr sz="1600"/>
            </a:lvl2pPr>
            <a:lvl3pPr lvl="2" rtl="0" algn="ctr">
              <a:lnSpc>
                <a:spcPct val="100000"/>
              </a:lnSpc>
              <a:spcBef>
                <a:spcPts val="1600"/>
              </a:spcBef>
              <a:spcAft>
                <a:spcPts val="0"/>
              </a:spcAft>
              <a:buNone/>
              <a:defRPr sz="1600"/>
            </a:lvl3pPr>
            <a:lvl4pPr lvl="3" rtl="0" algn="ctr">
              <a:lnSpc>
                <a:spcPct val="100000"/>
              </a:lnSpc>
              <a:spcBef>
                <a:spcPts val="1600"/>
              </a:spcBef>
              <a:spcAft>
                <a:spcPts val="0"/>
              </a:spcAft>
              <a:buNone/>
              <a:defRPr sz="1600"/>
            </a:lvl4pPr>
            <a:lvl5pPr lvl="4" rtl="0" algn="ctr">
              <a:lnSpc>
                <a:spcPct val="100000"/>
              </a:lnSpc>
              <a:spcBef>
                <a:spcPts val="1600"/>
              </a:spcBef>
              <a:spcAft>
                <a:spcPts val="0"/>
              </a:spcAft>
              <a:buNone/>
              <a:defRPr sz="1600"/>
            </a:lvl5pPr>
            <a:lvl6pPr lvl="5" rtl="0" algn="ctr">
              <a:lnSpc>
                <a:spcPct val="100000"/>
              </a:lnSpc>
              <a:spcBef>
                <a:spcPts val="1600"/>
              </a:spcBef>
              <a:spcAft>
                <a:spcPts val="0"/>
              </a:spcAft>
              <a:buNone/>
              <a:defRPr sz="1600"/>
            </a:lvl6pPr>
            <a:lvl7pPr lvl="6" rtl="0" algn="ctr">
              <a:lnSpc>
                <a:spcPct val="100000"/>
              </a:lnSpc>
              <a:spcBef>
                <a:spcPts val="1600"/>
              </a:spcBef>
              <a:spcAft>
                <a:spcPts val="0"/>
              </a:spcAft>
              <a:buNone/>
              <a:defRPr sz="1600"/>
            </a:lvl7pPr>
            <a:lvl8pPr lvl="7" rtl="0" algn="ctr">
              <a:lnSpc>
                <a:spcPct val="100000"/>
              </a:lnSpc>
              <a:spcBef>
                <a:spcPts val="1600"/>
              </a:spcBef>
              <a:spcAft>
                <a:spcPts val="0"/>
              </a:spcAft>
              <a:buNone/>
              <a:defRPr sz="1600"/>
            </a:lvl8pPr>
            <a:lvl9pPr lvl="8" rtl="0" algn="ctr">
              <a:lnSpc>
                <a:spcPct val="100000"/>
              </a:lnSpc>
              <a:spcBef>
                <a:spcPts val="1600"/>
              </a:spcBef>
              <a:spcAft>
                <a:spcPts val="1600"/>
              </a:spcAft>
              <a:buNone/>
              <a:defRPr sz="1600"/>
            </a:lvl9pPr>
          </a:lstStyle>
          <a:p/>
        </p:txBody>
      </p:sp>
      <p:sp>
        <p:nvSpPr>
          <p:cNvPr id="175" name="Google Shape;175;p20"/>
          <p:cNvSpPr txBox="1"/>
          <p:nvPr>
            <p:ph idx="2" type="title"/>
          </p:nvPr>
        </p:nvSpPr>
        <p:spPr>
          <a:xfrm>
            <a:off x="4745525" y="2660066"/>
            <a:ext cx="3994800" cy="11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accent1"/>
                </a:solidFill>
              </a:defRPr>
            </a:lvl1pPr>
            <a:lvl2pPr lvl="1" rtl="0" algn="ctr">
              <a:lnSpc>
                <a:spcPct val="100000"/>
              </a:lnSpc>
              <a:spcBef>
                <a:spcPts val="0"/>
              </a:spcBef>
              <a:spcAft>
                <a:spcPts val="0"/>
              </a:spcAft>
              <a:buNone/>
              <a:defRPr sz="1800"/>
            </a:lvl2pPr>
            <a:lvl3pPr lvl="2" rtl="0" algn="ctr">
              <a:lnSpc>
                <a:spcPct val="100000"/>
              </a:lnSpc>
              <a:spcBef>
                <a:spcPts val="0"/>
              </a:spcBef>
              <a:spcAft>
                <a:spcPts val="0"/>
              </a:spcAft>
              <a:buNone/>
              <a:defRPr sz="1800"/>
            </a:lvl3pPr>
            <a:lvl4pPr lvl="3" rtl="0" algn="ctr">
              <a:lnSpc>
                <a:spcPct val="100000"/>
              </a:lnSpc>
              <a:spcBef>
                <a:spcPts val="0"/>
              </a:spcBef>
              <a:spcAft>
                <a:spcPts val="0"/>
              </a:spcAft>
              <a:buNone/>
              <a:defRPr sz="1800"/>
            </a:lvl4pPr>
            <a:lvl5pPr lvl="4" rtl="0" algn="ctr">
              <a:lnSpc>
                <a:spcPct val="100000"/>
              </a:lnSpc>
              <a:spcBef>
                <a:spcPts val="0"/>
              </a:spcBef>
              <a:spcAft>
                <a:spcPts val="0"/>
              </a:spcAft>
              <a:buNone/>
              <a:defRPr sz="1800"/>
            </a:lvl5pPr>
            <a:lvl6pPr lvl="5" rtl="0" algn="ctr">
              <a:lnSpc>
                <a:spcPct val="100000"/>
              </a:lnSpc>
              <a:spcBef>
                <a:spcPts val="0"/>
              </a:spcBef>
              <a:spcAft>
                <a:spcPts val="0"/>
              </a:spcAft>
              <a:buNone/>
              <a:defRPr sz="1800"/>
            </a:lvl6pPr>
            <a:lvl7pPr lvl="6" rtl="0" algn="ctr">
              <a:lnSpc>
                <a:spcPct val="100000"/>
              </a:lnSpc>
              <a:spcBef>
                <a:spcPts val="0"/>
              </a:spcBef>
              <a:spcAft>
                <a:spcPts val="0"/>
              </a:spcAft>
              <a:buNone/>
              <a:defRPr sz="1800"/>
            </a:lvl7pPr>
            <a:lvl8pPr lvl="7" rtl="0" algn="ctr">
              <a:lnSpc>
                <a:spcPct val="100000"/>
              </a:lnSpc>
              <a:spcBef>
                <a:spcPts val="0"/>
              </a:spcBef>
              <a:spcAft>
                <a:spcPts val="0"/>
              </a:spcAft>
              <a:buNone/>
              <a:defRPr sz="1800"/>
            </a:lvl8pPr>
            <a:lvl9pPr lvl="8" rtl="0" algn="ctr">
              <a:lnSpc>
                <a:spcPct val="100000"/>
              </a:lnSpc>
              <a:spcBef>
                <a:spcPts val="0"/>
              </a:spcBef>
              <a:spcAft>
                <a:spcPts val="0"/>
              </a:spcAft>
              <a:buNone/>
              <a:defRPr sz="1800"/>
            </a:lvl9pPr>
          </a:lstStyle>
          <a:p/>
        </p:txBody>
      </p:sp>
      <p:sp>
        <p:nvSpPr>
          <p:cNvPr id="176" name="Google Shape;176;p20"/>
          <p:cNvSpPr txBox="1"/>
          <p:nvPr>
            <p:ph idx="3" type="subTitle"/>
          </p:nvPr>
        </p:nvSpPr>
        <p:spPr>
          <a:xfrm>
            <a:off x="4745525" y="3513925"/>
            <a:ext cx="4045800" cy="90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600"/>
              </a:spcBef>
              <a:spcAft>
                <a:spcPts val="0"/>
              </a:spcAft>
              <a:buNone/>
              <a:defRPr sz="1600"/>
            </a:lvl2pPr>
            <a:lvl3pPr lvl="2" rtl="0" algn="ctr">
              <a:lnSpc>
                <a:spcPct val="100000"/>
              </a:lnSpc>
              <a:spcBef>
                <a:spcPts val="1600"/>
              </a:spcBef>
              <a:spcAft>
                <a:spcPts val="0"/>
              </a:spcAft>
              <a:buNone/>
              <a:defRPr sz="1600"/>
            </a:lvl3pPr>
            <a:lvl4pPr lvl="3" rtl="0" algn="ctr">
              <a:lnSpc>
                <a:spcPct val="100000"/>
              </a:lnSpc>
              <a:spcBef>
                <a:spcPts val="1600"/>
              </a:spcBef>
              <a:spcAft>
                <a:spcPts val="0"/>
              </a:spcAft>
              <a:buNone/>
              <a:defRPr sz="1600"/>
            </a:lvl4pPr>
            <a:lvl5pPr lvl="4" rtl="0" algn="ctr">
              <a:lnSpc>
                <a:spcPct val="100000"/>
              </a:lnSpc>
              <a:spcBef>
                <a:spcPts val="1600"/>
              </a:spcBef>
              <a:spcAft>
                <a:spcPts val="0"/>
              </a:spcAft>
              <a:buNone/>
              <a:defRPr sz="1600"/>
            </a:lvl5pPr>
            <a:lvl6pPr lvl="5" rtl="0" algn="ctr">
              <a:lnSpc>
                <a:spcPct val="100000"/>
              </a:lnSpc>
              <a:spcBef>
                <a:spcPts val="1600"/>
              </a:spcBef>
              <a:spcAft>
                <a:spcPts val="0"/>
              </a:spcAft>
              <a:buNone/>
              <a:defRPr sz="1600"/>
            </a:lvl6pPr>
            <a:lvl7pPr lvl="6" rtl="0" algn="ctr">
              <a:lnSpc>
                <a:spcPct val="100000"/>
              </a:lnSpc>
              <a:spcBef>
                <a:spcPts val="1600"/>
              </a:spcBef>
              <a:spcAft>
                <a:spcPts val="0"/>
              </a:spcAft>
              <a:buNone/>
              <a:defRPr sz="1600"/>
            </a:lvl7pPr>
            <a:lvl8pPr lvl="7" rtl="0" algn="ctr">
              <a:lnSpc>
                <a:spcPct val="100000"/>
              </a:lnSpc>
              <a:spcBef>
                <a:spcPts val="1600"/>
              </a:spcBef>
              <a:spcAft>
                <a:spcPts val="0"/>
              </a:spcAft>
              <a:buNone/>
              <a:defRPr sz="1600"/>
            </a:lvl8pPr>
            <a:lvl9pPr lvl="8" rtl="0" algn="ctr">
              <a:lnSpc>
                <a:spcPct val="100000"/>
              </a:lnSpc>
              <a:spcBef>
                <a:spcPts val="1600"/>
              </a:spcBef>
              <a:spcAft>
                <a:spcPts val="1600"/>
              </a:spcAft>
              <a:buNone/>
              <a:defRPr sz="1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p:nvPr/>
        </p:nvSpPr>
        <p:spPr>
          <a:xfrm>
            <a:off x="-1709009" y="2992597"/>
            <a:ext cx="3679200" cy="3679200"/>
          </a:xfrm>
          <a:prstGeom prst="blockArc">
            <a:avLst>
              <a:gd fmla="val 15904124" name="adj1"/>
              <a:gd fmla="val 722519" name="adj2"/>
              <a:gd fmla="val 7278"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rot="10800000">
            <a:off x="708000" y="399750"/>
            <a:ext cx="7728000" cy="4344000"/>
          </a:xfrm>
          <a:prstGeom prst="round1Rect">
            <a:avLst>
              <a:gd fmla="val 16667" name="adj"/>
            </a:avLst>
          </a:prstGeom>
          <a:solidFill>
            <a:srgbClr val="F2F2F2"/>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20" name="Google Shape;20;p3"/>
          <p:cNvSpPr/>
          <p:nvPr/>
        </p:nvSpPr>
        <p:spPr>
          <a:xfrm rot="9899997">
            <a:off x="7214620" y="-688760"/>
            <a:ext cx="2387761" cy="2387761"/>
          </a:xfrm>
          <a:prstGeom prst="blockArc">
            <a:avLst>
              <a:gd fmla="val 17023199" name="adj1"/>
              <a:gd fmla="val 920811" name="adj2"/>
              <a:gd fmla="val 9035" name="adj3"/>
            </a:avLst>
          </a:prstGeom>
          <a:solidFill>
            <a:srgbClr val="D9D9D9"/>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21" name="Google Shape;21;p3"/>
          <p:cNvSpPr txBox="1"/>
          <p:nvPr/>
        </p:nvSpPr>
        <p:spPr>
          <a:xfrm>
            <a:off x="4576375" y="2150850"/>
            <a:ext cx="3363300" cy="841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t/>
            </a:r>
            <a:endParaRPr b="1" sz="3600">
              <a:solidFill>
                <a:srgbClr val="27316F"/>
              </a:solidFill>
              <a:latin typeface="Montserrat"/>
              <a:ea typeface="Montserrat"/>
              <a:cs typeface="Montserrat"/>
              <a:sym typeface="Montserrat"/>
            </a:endParaRPr>
          </a:p>
        </p:txBody>
      </p:sp>
      <p:sp>
        <p:nvSpPr>
          <p:cNvPr id="22" name="Google Shape;22;p3"/>
          <p:cNvSpPr txBox="1"/>
          <p:nvPr>
            <p:ph type="title"/>
          </p:nvPr>
        </p:nvSpPr>
        <p:spPr>
          <a:xfrm>
            <a:off x="4576375" y="1388825"/>
            <a:ext cx="3363300" cy="13038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accent1"/>
              </a:buClr>
              <a:buSzPts val="3600"/>
              <a:buFont typeface="Montserrat"/>
              <a:buNone/>
              <a:defRPr b="1" sz="4800">
                <a:solidFill>
                  <a:schemeClr val="accent1"/>
                </a:solidFill>
                <a:latin typeface="Montserrat"/>
                <a:ea typeface="Montserrat"/>
                <a:cs typeface="Montserrat"/>
                <a:sym typeface="Montserrat"/>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23" name="Google Shape;23;p3"/>
          <p:cNvSpPr txBox="1"/>
          <p:nvPr>
            <p:ph idx="1" type="subTitle"/>
          </p:nvPr>
        </p:nvSpPr>
        <p:spPr>
          <a:xfrm>
            <a:off x="4576375" y="2710825"/>
            <a:ext cx="3363300" cy="7023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None/>
              <a:defRPr sz="1600"/>
            </a:lvl1pPr>
            <a:lvl2pPr lvl="1">
              <a:lnSpc>
                <a:spcPct val="100000"/>
              </a:lnSpc>
              <a:spcBef>
                <a:spcPts val="1600"/>
              </a:spcBef>
              <a:spcAft>
                <a:spcPts val="0"/>
              </a:spcAft>
              <a:buNone/>
              <a:defRPr sz="1600"/>
            </a:lvl2pPr>
            <a:lvl3pPr lvl="2">
              <a:lnSpc>
                <a:spcPct val="100000"/>
              </a:lnSpc>
              <a:spcBef>
                <a:spcPts val="1600"/>
              </a:spcBef>
              <a:spcAft>
                <a:spcPts val="0"/>
              </a:spcAft>
              <a:buNone/>
              <a:defRPr sz="1600"/>
            </a:lvl3pPr>
            <a:lvl4pPr lvl="3">
              <a:lnSpc>
                <a:spcPct val="100000"/>
              </a:lnSpc>
              <a:spcBef>
                <a:spcPts val="1600"/>
              </a:spcBef>
              <a:spcAft>
                <a:spcPts val="0"/>
              </a:spcAft>
              <a:buNone/>
              <a:defRPr sz="1600"/>
            </a:lvl4pPr>
            <a:lvl5pPr lvl="4">
              <a:lnSpc>
                <a:spcPct val="100000"/>
              </a:lnSpc>
              <a:spcBef>
                <a:spcPts val="1600"/>
              </a:spcBef>
              <a:spcAft>
                <a:spcPts val="0"/>
              </a:spcAft>
              <a:buNone/>
              <a:defRPr sz="1600"/>
            </a:lvl5pPr>
            <a:lvl6pPr lvl="5">
              <a:lnSpc>
                <a:spcPct val="100000"/>
              </a:lnSpc>
              <a:spcBef>
                <a:spcPts val="1600"/>
              </a:spcBef>
              <a:spcAft>
                <a:spcPts val="0"/>
              </a:spcAft>
              <a:buNone/>
              <a:defRPr sz="1600"/>
            </a:lvl6pPr>
            <a:lvl7pPr lvl="6">
              <a:lnSpc>
                <a:spcPct val="100000"/>
              </a:lnSpc>
              <a:spcBef>
                <a:spcPts val="1600"/>
              </a:spcBef>
              <a:spcAft>
                <a:spcPts val="0"/>
              </a:spcAft>
              <a:buNone/>
              <a:defRPr sz="1600"/>
            </a:lvl7pPr>
            <a:lvl8pPr lvl="7">
              <a:lnSpc>
                <a:spcPct val="100000"/>
              </a:lnSpc>
              <a:spcBef>
                <a:spcPts val="1600"/>
              </a:spcBef>
              <a:spcAft>
                <a:spcPts val="0"/>
              </a:spcAft>
              <a:buNone/>
              <a:defRPr sz="1600"/>
            </a:lvl8pPr>
            <a:lvl9pPr lvl="8">
              <a:lnSpc>
                <a:spcPct val="100000"/>
              </a:lnSpc>
              <a:spcBef>
                <a:spcPts val="1600"/>
              </a:spcBef>
              <a:spcAft>
                <a:spcPts val="1600"/>
              </a:spcAft>
              <a:buNone/>
              <a:defRPr sz="1600"/>
            </a:lvl9pPr>
          </a:lstStyle>
          <a:p/>
        </p:txBody>
      </p:sp>
      <p:sp>
        <p:nvSpPr>
          <p:cNvPr id="24" name="Google Shape;24;p3"/>
          <p:cNvSpPr/>
          <p:nvPr/>
        </p:nvSpPr>
        <p:spPr>
          <a:xfrm rot="10800000">
            <a:off x="1056100" y="1337250"/>
            <a:ext cx="2595000" cy="2500500"/>
          </a:xfrm>
          <a:prstGeom prst="round1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txBox="1"/>
          <p:nvPr>
            <p:ph hasCustomPrompt="1" idx="2" type="title"/>
          </p:nvPr>
        </p:nvSpPr>
        <p:spPr>
          <a:xfrm>
            <a:off x="1056100" y="1337300"/>
            <a:ext cx="2595000" cy="229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4_1_1">
    <p:bg>
      <p:bgPr>
        <a:noFill/>
      </p:bgPr>
    </p:bg>
    <p:spTree>
      <p:nvGrpSpPr>
        <p:cNvPr id="177" name="Shape 177"/>
        <p:cNvGrpSpPr/>
        <p:nvPr/>
      </p:nvGrpSpPr>
      <p:grpSpPr>
        <a:xfrm>
          <a:off x="0" y="0"/>
          <a:ext cx="0" cy="0"/>
          <a:chOff x="0" y="0"/>
          <a:chExt cx="0" cy="0"/>
        </a:xfrm>
      </p:grpSpPr>
      <p:sp>
        <p:nvSpPr>
          <p:cNvPr id="178" name="Google Shape;178;p21"/>
          <p:cNvSpPr/>
          <p:nvPr/>
        </p:nvSpPr>
        <p:spPr>
          <a:xfrm rot="-5400000">
            <a:off x="7965010" y="-1097203"/>
            <a:ext cx="2387700" cy="2387700"/>
          </a:xfrm>
          <a:prstGeom prst="blockArc">
            <a:avLst>
              <a:gd fmla="val 10820796" name="adj1"/>
              <a:gd fmla="val 16556050" name="adj2"/>
              <a:gd fmla="val 10848"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1"/>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181" name="Google Shape;181;p21"/>
          <p:cNvSpPr/>
          <p:nvPr/>
        </p:nvSpPr>
        <p:spPr>
          <a:xfrm rot="-900003">
            <a:off x="-1468002" y="4320800"/>
            <a:ext cx="2387761" cy="2387761"/>
          </a:xfrm>
          <a:prstGeom prst="blockArc">
            <a:avLst>
              <a:gd fmla="val 17506725" name="adj1"/>
              <a:gd fmla="val 21555750" name="adj2"/>
              <a:gd fmla="val 9524" name="adj3"/>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_1_1_3">
    <p:bg>
      <p:bgPr>
        <a:noFill/>
      </p:bgPr>
    </p:bg>
    <p:spTree>
      <p:nvGrpSpPr>
        <p:cNvPr id="183" name="Shape 183"/>
        <p:cNvGrpSpPr/>
        <p:nvPr/>
      </p:nvGrpSpPr>
      <p:grpSpPr>
        <a:xfrm>
          <a:off x="0" y="0"/>
          <a:ext cx="0" cy="0"/>
          <a:chOff x="0" y="0"/>
          <a:chExt cx="0" cy="0"/>
        </a:xfrm>
      </p:grpSpPr>
      <p:sp>
        <p:nvSpPr>
          <p:cNvPr id="184" name="Google Shape;184;p22"/>
          <p:cNvSpPr/>
          <p:nvPr/>
        </p:nvSpPr>
        <p:spPr>
          <a:xfrm rot="-5400000">
            <a:off x="7965010" y="-1097203"/>
            <a:ext cx="2387700" cy="2387700"/>
          </a:xfrm>
          <a:prstGeom prst="blockArc">
            <a:avLst>
              <a:gd fmla="val 10820796" name="adj1"/>
              <a:gd fmla="val 16556050" name="adj2"/>
              <a:gd fmla="val 10848"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2"/>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187" name="Google Shape;187;p22"/>
          <p:cNvSpPr/>
          <p:nvPr/>
        </p:nvSpPr>
        <p:spPr>
          <a:xfrm rot="-900003">
            <a:off x="-1468002" y="4320800"/>
            <a:ext cx="2387761" cy="2387761"/>
          </a:xfrm>
          <a:prstGeom prst="blockArc">
            <a:avLst>
              <a:gd fmla="val 17506725" name="adj1"/>
              <a:gd fmla="val 21555750" name="adj2"/>
              <a:gd fmla="val 9524" name="adj3"/>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9" name="Google Shape;189;p22"/>
          <p:cNvSpPr txBox="1"/>
          <p:nvPr>
            <p:ph idx="1" type="body"/>
          </p:nvPr>
        </p:nvSpPr>
        <p:spPr>
          <a:xfrm>
            <a:off x="702900" y="1152475"/>
            <a:ext cx="53394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1pPr>
            <a:lvl2pPr indent="-317500" lvl="1" marL="914400" rtl="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2pPr>
            <a:lvl3pPr indent="-317500" lvl="2" marL="1371600" rtl="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3pPr>
            <a:lvl4pPr indent="-317500" lvl="3" marL="1828800" rtl="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4pPr>
            <a:lvl5pPr indent="-317500" lvl="4" marL="2286000" rtl="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5pPr>
            <a:lvl6pPr indent="-317500" lvl="5" marL="2743200" rtl="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6pPr>
            <a:lvl7pPr indent="-317500" lvl="6" marL="3200400" rtl="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7pPr>
            <a:lvl8pPr indent="-317500" lvl="7" marL="3657600" rtl="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8pPr>
            <a:lvl9pPr indent="-317500" lvl="8" marL="4114800" rtl="0">
              <a:lnSpc>
                <a:spcPct val="115000"/>
              </a:lnSpc>
              <a:spcBef>
                <a:spcPts val="1600"/>
              </a:spcBef>
              <a:spcAft>
                <a:spcPts val="1600"/>
              </a:spcAft>
              <a:buClr>
                <a:schemeClr val="accent1"/>
              </a:buClr>
              <a:buSzPts val="1400"/>
              <a:buFont typeface="Montserrat"/>
              <a:buChar char="■"/>
              <a:defRPr>
                <a:solidFill>
                  <a:schemeClr val="accent1"/>
                </a:solidFill>
                <a:latin typeface="Montserrat"/>
                <a:ea typeface="Montserrat"/>
                <a:cs typeface="Montserrat"/>
                <a:sym typeface="Montserrat"/>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1_2">
    <p:bg>
      <p:bgPr>
        <a:noFill/>
      </p:bgPr>
    </p:bg>
    <p:spTree>
      <p:nvGrpSpPr>
        <p:cNvPr id="190" name="Shape 190"/>
        <p:cNvGrpSpPr/>
        <p:nvPr/>
      </p:nvGrpSpPr>
      <p:grpSpPr>
        <a:xfrm>
          <a:off x="0" y="0"/>
          <a:ext cx="0" cy="0"/>
          <a:chOff x="0" y="0"/>
          <a:chExt cx="0" cy="0"/>
        </a:xfrm>
      </p:grpSpPr>
      <p:sp>
        <p:nvSpPr>
          <p:cNvPr id="191" name="Google Shape;191;p23"/>
          <p:cNvSpPr/>
          <p:nvPr/>
        </p:nvSpPr>
        <p:spPr>
          <a:xfrm rot="8596392">
            <a:off x="-890389" y="-973043"/>
            <a:ext cx="1705685" cy="1705685"/>
          </a:xfrm>
          <a:prstGeom prst="blockArc">
            <a:avLst>
              <a:gd fmla="val 11751713" name="adj1"/>
              <a:gd fmla="val 2721617" name="adj2"/>
              <a:gd fmla="val 26058" name="adj3"/>
            </a:avLst>
          </a:prstGeom>
          <a:solidFill>
            <a:srgbClr val="BDC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a:off x="8229275" y="4204475"/>
            <a:ext cx="1880400" cy="1880400"/>
          </a:xfrm>
          <a:prstGeom prst="donut">
            <a:avLst>
              <a:gd fmla="val 872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195" name="Google Shape;195;p23"/>
          <p:cNvSpPr txBox="1"/>
          <p:nvPr>
            <p:ph idx="1" type="subTitle"/>
          </p:nvPr>
        </p:nvSpPr>
        <p:spPr>
          <a:xfrm>
            <a:off x="5048375" y="1124375"/>
            <a:ext cx="3019800" cy="3303600"/>
          </a:xfrm>
          <a:prstGeom prst="rect">
            <a:avLst/>
          </a:prstGeom>
        </p:spPr>
        <p:txBody>
          <a:bodyPr anchorCtr="0" anchor="ctr" bIns="91425" lIns="0"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196" name="Google Shape;196;p23"/>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197" name="Google Shape;197;p23"/>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_1">
    <p:bg>
      <p:bgPr>
        <a:noFill/>
      </p:bgPr>
    </p:bg>
    <p:spTree>
      <p:nvGrpSpPr>
        <p:cNvPr id="198" name="Shape 198"/>
        <p:cNvGrpSpPr/>
        <p:nvPr/>
      </p:nvGrpSpPr>
      <p:grpSpPr>
        <a:xfrm>
          <a:off x="0" y="0"/>
          <a:ext cx="0" cy="0"/>
          <a:chOff x="0" y="0"/>
          <a:chExt cx="0" cy="0"/>
        </a:xfrm>
      </p:grpSpPr>
      <p:sp>
        <p:nvSpPr>
          <p:cNvPr id="199" name="Google Shape;199;p24"/>
          <p:cNvSpPr/>
          <p:nvPr/>
        </p:nvSpPr>
        <p:spPr>
          <a:xfrm rot="-5400000">
            <a:off x="8177603" y="-1151798"/>
            <a:ext cx="1948500" cy="1948500"/>
          </a:xfrm>
          <a:prstGeom prst="blockArc">
            <a:avLst>
              <a:gd fmla="val 10796618" name="adj1"/>
              <a:gd fmla="val 15882085" name="adj2"/>
              <a:gd fmla="val 7819" name="adj3"/>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4"/>
          <p:cNvSpPr/>
          <p:nvPr/>
        </p:nvSpPr>
        <p:spPr>
          <a:xfrm rot="-900003">
            <a:off x="-1427327" y="3995525"/>
            <a:ext cx="2387761" cy="2387761"/>
          </a:xfrm>
          <a:prstGeom prst="blockArc">
            <a:avLst>
              <a:gd fmla="val 17683086" name="adj1"/>
              <a:gd fmla="val 837016" name="adj2"/>
              <a:gd fmla="val 9209"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4"/>
          <p:cNvSpPr txBox="1"/>
          <p:nvPr>
            <p:ph type="title"/>
          </p:nvPr>
        </p:nvSpPr>
        <p:spPr>
          <a:xfrm>
            <a:off x="938675" y="1236950"/>
            <a:ext cx="3613800" cy="127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3000"/>
              <a:buNone/>
              <a:defRPr sz="3000">
                <a:solidFill>
                  <a:schemeClr val="accent1"/>
                </a:solidFill>
              </a:defRPr>
            </a:lvl1pPr>
            <a:lvl2pPr lvl="1" rtl="0">
              <a:lnSpc>
                <a:spcPct val="100000"/>
              </a:lnSpc>
              <a:spcBef>
                <a:spcPts val="0"/>
              </a:spcBef>
              <a:spcAft>
                <a:spcPts val="0"/>
              </a:spcAft>
              <a:buSzPts val="2800"/>
              <a:buNone/>
              <a:defRPr/>
            </a:lvl2pPr>
            <a:lvl3pPr lvl="2" rtl="0">
              <a:lnSpc>
                <a:spcPct val="100000"/>
              </a:lnSpc>
              <a:spcBef>
                <a:spcPts val="0"/>
              </a:spcBef>
              <a:spcAft>
                <a:spcPts val="0"/>
              </a:spcAft>
              <a:buSzPts val="2800"/>
              <a:buNone/>
              <a:defRPr/>
            </a:lvl3pPr>
            <a:lvl4pPr lvl="3" rtl="0">
              <a:lnSpc>
                <a:spcPct val="100000"/>
              </a:lnSpc>
              <a:spcBef>
                <a:spcPts val="0"/>
              </a:spcBef>
              <a:spcAft>
                <a:spcPts val="0"/>
              </a:spcAft>
              <a:buSzPts val="2800"/>
              <a:buNone/>
              <a:defRPr/>
            </a:lvl4pPr>
            <a:lvl5pPr lvl="4" rtl="0">
              <a:lnSpc>
                <a:spcPct val="100000"/>
              </a:lnSpc>
              <a:spcBef>
                <a:spcPts val="0"/>
              </a:spcBef>
              <a:spcAft>
                <a:spcPts val="0"/>
              </a:spcAft>
              <a:buSzPts val="2800"/>
              <a:buNone/>
              <a:defRPr/>
            </a:lvl5pPr>
            <a:lvl6pPr lvl="5" rtl="0">
              <a:lnSpc>
                <a:spcPct val="100000"/>
              </a:lnSpc>
              <a:spcBef>
                <a:spcPts val="0"/>
              </a:spcBef>
              <a:spcAft>
                <a:spcPts val="0"/>
              </a:spcAft>
              <a:buSzPts val="2800"/>
              <a:buNone/>
              <a:defRPr/>
            </a:lvl6pPr>
            <a:lvl7pPr lvl="6" rtl="0">
              <a:lnSpc>
                <a:spcPct val="100000"/>
              </a:lnSpc>
              <a:spcBef>
                <a:spcPts val="0"/>
              </a:spcBef>
              <a:spcAft>
                <a:spcPts val="0"/>
              </a:spcAft>
              <a:buSzPts val="2800"/>
              <a:buNone/>
              <a:defRPr/>
            </a:lvl7pPr>
            <a:lvl8pPr lvl="7" rtl="0">
              <a:lnSpc>
                <a:spcPct val="100000"/>
              </a:lnSpc>
              <a:spcBef>
                <a:spcPts val="0"/>
              </a:spcBef>
              <a:spcAft>
                <a:spcPts val="0"/>
              </a:spcAft>
              <a:buSzPts val="2800"/>
              <a:buNone/>
              <a:defRPr/>
            </a:lvl8pPr>
            <a:lvl9pPr lvl="8" rtl="0">
              <a:lnSpc>
                <a:spcPct val="100000"/>
              </a:lnSpc>
              <a:spcBef>
                <a:spcPts val="0"/>
              </a:spcBef>
              <a:spcAft>
                <a:spcPts val="0"/>
              </a:spcAft>
              <a:buSzPts val="2800"/>
              <a:buNone/>
              <a:defRPr/>
            </a:lvl9pPr>
          </a:lstStyle>
          <a:p/>
        </p:txBody>
      </p:sp>
      <p:sp>
        <p:nvSpPr>
          <p:cNvPr id="202" name="Google Shape;202;p24"/>
          <p:cNvSpPr txBox="1"/>
          <p:nvPr>
            <p:ph idx="1" type="subTitle"/>
          </p:nvPr>
        </p:nvSpPr>
        <p:spPr>
          <a:xfrm>
            <a:off x="1028700" y="2030575"/>
            <a:ext cx="3613800" cy="2412600"/>
          </a:xfrm>
          <a:prstGeom prst="rect">
            <a:avLst/>
          </a:prstGeom>
        </p:spPr>
        <p:txBody>
          <a:bodyPr anchorCtr="0" anchor="ctr" bIns="91425" lIns="0"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s 2">
  <p:cSld name="CUSTOM_4_1_1_1_2">
    <p:bg>
      <p:bgPr>
        <a:noFill/>
      </p:bgPr>
    </p:bg>
    <p:spTree>
      <p:nvGrpSpPr>
        <p:cNvPr id="203" name="Shape 203"/>
        <p:cNvGrpSpPr/>
        <p:nvPr/>
      </p:nvGrpSpPr>
      <p:grpSpPr>
        <a:xfrm>
          <a:off x="0" y="0"/>
          <a:ext cx="0" cy="0"/>
          <a:chOff x="0" y="0"/>
          <a:chExt cx="0" cy="0"/>
        </a:xfrm>
      </p:grpSpPr>
      <p:sp>
        <p:nvSpPr>
          <p:cNvPr id="204" name="Google Shape;204;p25"/>
          <p:cNvSpPr/>
          <p:nvPr/>
        </p:nvSpPr>
        <p:spPr>
          <a:xfrm rot="10800000">
            <a:off x="-1180114" y="-1205300"/>
            <a:ext cx="2387700" cy="2387700"/>
          </a:xfrm>
          <a:prstGeom prst="blockArc">
            <a:avLst>
              <a:gd fmla="val 10779047" name="adj1"/>
              <a:gd fmla="val 16253876" name="adj2"/>
              <a:gd fmla="val 8905"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5"/>
          <p:cNvSpPr txBox="1"/>
          <p:nvPr>
            <p:ph type="title"/>
          </p:nvPr>
        </p:nvSpPr>
        <p:spPr>
          <a:xfrm>
            <a:off x="5469575" y="562313"/>
            <a:ext cx="2728800" cy="100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3000"/>
              <a:buNone/>
              <a:defRPr sz="3000">
                <a:solidFill>
                  <a:schemeClr val="accent1"/>
                </a:solidFill>
              </a:defRPr>
            </a:lvl1pPr>
            <a:lvl2pPr lvl="1" rtl="0">
              <a:lnSpc>
                <a:spcPct val="100000"/>
              </a:lnSpc>
              <a:spcBef>
                <a:spcPts val="0"/>
              </a:spcBef>
              <a:spcAft>
                <a:spcPts val="0"/>
              </a:spcAft>
              <a:buClr>
                <a:schemeClr val="accent1"/>
              </a:buClr>
              <a:buSzPts val="2800"/>
              <a:buNone/>
              <a:defRPr>
                <a:solidFill>
                  <a:schemeClr val="accent1"/>
                </a:solidFill>
              </a:defRPr>
            </a:lvl2pPr>
            <a:lvl3pPr lvl="2" rtl="0">
              <a:lnSpc>
                <a:spcPct val="100000"/>
              </a:lnSpc>
              <a:spcBef>
                <a:spcPts val="0"/>
              </a:spcBef>
              <a:spcAft>
                <a:spcPts val="0"/>
              </a:spcAft>
              <a:buClr>
                <a:schemeClr val="accent1"/>
              </a:buClr>
              <a:buSzPts val="2800"/>
              <a:buNone/>
              <a:defRPr>
                <a:solidFill>
                  <a:schemeClr val="accent1"/>
                </a:solidFill>
              </a:defRPr>
            </a:lvl3pPr>
            <a:lvl4pPr lvl="3" rtl="0">
              <a:lnSpc>
                <a:spcPct val="100000"/>
              </a:lnSpc>
              <a:spcBef>
                <a:spcPts val="0"/>
              </a:spcBef>
              <a:spcAft>
                <a:spcPts val="0"/>
              </a:spcAft>
              <a:buClr>
                <a:schemeClr val="accent1"/>
              </a:buClr>
              <a:buSzPts val="2800"/>
              <a:buNone/>
              <a:defRPr>
                <a:solidFill>
                  <a:schemeClr val="accent1"/>
                </a:solidFill>
              </a:defRPr>
            </a:lvl4pPr>
            <a:lvl5pPr lvl="4" rtl="0">
              <a:lnSpc>
                <a:spcPct val="100000"/>
              </a:lnSpc>
              <a:spcBef>
                <a:spcPts val="0"/>
              </a:spcBef>
              <a:spcAft>
                <a:spcPts val="0"/>
              </a:spcAft>
              <a:buClr>
                <a:schemeClr val="accent1"/>
              </a:buClr>
              <a:buSzPts val="2800"/>
              <a:buNone/>
              <a:defRPr>
                <a:solidFill>
                  <a:schemeClr val="accent1"/>
                </a:solidFill>
              </a:defRPr>
            </a:lvl5pPr>
            <a:lvl6pPr lvl="5" rtl="0">
              <a:lnSpc>
                <a:spcPct val="100000"/>
              </a:lnSpc>
              <a:spcBef>
                <a:spcPts val="0"/>
              </a:spcBef>
              <a:spcAft>
                <a:spcPts val="0"/>
              </a:spcAft>
              <a:buClr>
                <a:schemeClr val="accent1"/>
              </a:buClr>
              <a:buSzPts val="2800"/>
              <a:buNone/>
              <a:defRPr>
                <a:solidFill>
                  <a:schemeClr val="accent1"/>
                </a:solidFill>
              </a:defRPr>
            </a:lvl6pPr>
            <a:lvl7pPr lvl="6" rtl="0">
              <a:lnSpc>
                <a:spcPct val="100000"/>
              </a:lnSpc>
              <a:spcBef>
                <a:spcPts val="0"/>
              </a:spcBef>
              <a:spcAft>
                <a:spcPts val="0"/>
              </a:spcAft>
              <a:buClr>
                <a:schemeClr val="accent1"/>
              </a:buClr>
              <a:buSzPts val="2800"/>
              <a:buNone/>
              <a:defRPr>
                <a:solidFill>
                  <a:schemeClr val="accent1"/>
                </a:solidFill>
              </a:defRPr>
            </a:lvl7pPr>
            <a:lvl8pPr lvl="7" rtl="0">
              <a:lnSpc>
                <a:spcPct val="100000"/>
              </a:lnSpc>
              <a:spcBef>
                <a:spcPts val="0"/>
              </a:spcBef>
              <a:spcAft>
                <a:spcPts val="0"/>
              </a:spcAft>
              <a:buClr>
                <a:schemeClr val="accent1"/>
              </a:buClr>
              <a:buSzPts val="2800"/>
              <a:buNone/>
              <a:defRPr>
                <a:solidFill>
                  <a:schemeClr val="accent1"/>
                </a:solidFill>
              </a:defRPr>
            </a:lvl8pPr>
            <a:lvl9pPr lvl="8" rtl="0">
              <a:lnSpc>
                <a:spcPct val="100000"/>
              </a:lnSpc>
              <a:spcBef>
                <a:spcPts val="0"/>
              </a:spcBef>
              <a:spcAft>
                <a:spcPts val="0"/>
              </a:spcAft>
              <a:buClr>
                <a:schemeClr val="accent1"/>
              </a:buClr>
              <a:buSzPts val="2800"/>
              <a:buNone/>
              <a:defRPr>
                <a:solidFill>
                  <a:schemeClr val="accent1"/>
                </a:solidFill>
              </a:defRPr>
            </a:lvl9pPr>
          </a:lstStyle>
          <a:p/>
        </p:txBody>
      </p:sp>
      <p:sp>
        <p:nvSpPr>
          <p:cNvPr id="206" name="Google Shape;206;p25"/>
          <p:cNvSpPr txBox="1"/>
          <p:nvPr>
            <p:ph idx="1" type="subTitle"/>
          </p:nvPr>
        </p:nvSpPr>
        <p:spPr>
          <a:xfrm>
            <a:off x="4644581" y="1506915"/>
            <a:ext cx="2265000" cy="7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None/>
              <a:defRPr b="1" sz="1800">
                <a:solidFill>
                  <a:schemeClr val="accent3"/>
                </a:solidFill>
              </a:defRPr>
            </a:lvl1pPr>
            <a:lvl2pPr lvl="1" rtl="0">
              <a:lnSpc>
                <a:spcPct val="100000"/>
              </a:lnSpc>
              <a:spcBef>
                <a:spcPts val="0"/>
              </a:spcBef>
              <a:spcAft>
                <a:spcPts val="0"/>
              </a:spcAft>
              <a:buNone/>
              <a:defRPr sz="1800"/>
            </a:lvl2pPr>
            <a:lvl3pPr lvl="2" rtl="0">
              <a:lnSpc>
                <a:spcPct val="100000"/>
              </a:lnSpc>
              <a:spcBef>
                <a:spcPts val="0"/>
              </a:spcBef>
              <a:spcAft>
                <a:spcPts val="0"/>
              </a:spcAft>
              <a:buNone/>
              <a:defRPr sz="1800"/>
            </a:lvl3pPr>
            <a:lvl4pPr lvl="3" rtl="0">
              <a:lnSpc>
                <a:spcPct val="100000"/>
              </a:lnSpc>
              <a:spcBef>
                <a:spcPts val="0"/>
              </a:spcBef>
              <a:spcAft>
                <a:spcPts val="0"/>
              </a:spcAft>
              <a:buNone/>
              <a:defRPr sz="1800"/>
            </a:lvl4pPr>
            <a:lvl5pPr lvl="4" rtl="0">
              <a:lnSpc>
                <a:spcPct val="100000"/>
              </a:lnSpc>
              <a:spcBef>
                <a:spcPts val="0"/>
              </a:spcBef>
              <a:spcAft>
                <a:spcPts val="0"/>
              </a:spcAft>
              <a:buNone/>
              <a:defRPr sz="1800"/>
            </a:lvl5pPr>
            <a:lvl6pPr lvl="5" rtl="0">
              <a:lnSpc>
                <a:spcPct val="100000"/>
              </a:lnSpc>
              <a:spcBef>
                <a:spcPts val="0"/>
              </a:spcBef>
              <a:spcAft>
                <a:spcPts val="0"/>
              </a:spcAft>
              <a:buNone/>
              <a:defRPr sz="1800"/>
            </a:lvl6pPr>
            <a:lvl7pPr lvl="6" rtl="0">
              <a:lnSpc>
                <a:spcPct val="100000"/>
              </a:lnSpc>
              <a:spcBef>
                <a:spcPts val="0"/>
              </a:spcBef>
              <a:spcAft>
                <a:spcPts val="0"/>
              </a:spcAft>
              <a:buNone/>
              <a:defRPr sz="1800"/>
            </a:lvl7pPr>
            <a:lvl8pPr lvl="7" rtl="0">
              <a:lnSpc>
                <a:spcPct val="100000"/>
              </a:lnSpc>
              <a:spcBef>
                <a:spcPts val="0"/>
              </a:spcBef>
              <a:spcAft>
                <a:spcPts val="0"/>
              </a:spcAft>
              <a:buNone/>
              <a:defRPr sz="1800"/>
            </a:lvl8pPr>
            <a:lvl9pPr lvl="8" rtl="0">
              <a:lnSpc>
                <a:spcPct val="100000"/>
              </a:lnSpc>
              <a:spcBef>
                <a:spcPts val="0"/>
              </a:spcBef>
              <a:spcAft>
                <a:spcPts val="0"/>
              </a:spcAft>
              <a:buNone/>
              <a:defRPr sz="1800"/>
            </a:lvl9pPr>
          </a:lstStyle>
          <a:p/>
        </p:txBody>
      </p:sp>
      <p:sp>
        <p:nvSpPr>
          <p:cNvPr id="207" name="Google Shape;207;p25"/>
          <p:cNvSpPr txBox="1"/>
          <p:nvPr>
            <p:ph idx="2" type="subTitle"/>
          </p:nvPr>
        </p:nvSpPr>
        <p:spPr>
          <a:xfrm>
            <a:off x="4639568" y="2245125"/>
            <a:ext cx="2265000" cy="822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208" name="Google Shape;208;p25"/>
          <p:cNvSpPr txBox="1"/>
          <p:nvPr>
            <p:ph idx="3" type="subTitle"/>
          </p:nvPr>
        </p:nvSpPr>
        <p:spPr>
          <a:xfrm>
            <a:off x="4634550" y="3038165"/>
            <a:ext cx="2265000" cy="7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None/>
              <a:defRPr b="1" sz="1800">
                <a:solidFill>
                  <a:schemeClr val="accent3"/>
                </a:solidFill>
              </a:defRPr>
            </a:lvl1pPr>
            <a:lvl2pPr lvl="1" rtl="0">
              <a:lnSpc>
                <a:spcPct val="100000"/>
              </a:lnSpc>
              <a:spcBef>
                <a:spcPts val="0"/>
              </a:spcBef>
              <a:spcAft>
                <a:spcPts val="0"/>
              </a:spcAft>
              <a:buNone/>
              <a:defRPr sz="1800"/>
            </a:lvl2pPr>
            <a:lvl3pPr lvl="2" rtl="0">
              <a:lnSpc>
                <a:spcPct val="100000"/>
              </a:lnSpc>
              <a:spcBef>
                <a:spcPts val="0"/>
              </a:spcBef>
              <a:spcAft>
                <a:spcPts val="0"/>
              </a:spcAft>
              <a:buNone/>
              <a:defRPr sz="1800"/>
            </a:lvl3pPr>
            <a:lvl4pPr lvl="3" rtl="0">
              <a:lnSpc>
                <a:spcPct val="100000"/>
              </a:lnSpc>
              <a:spcBef>
                <a:spcPts val="0"/>
              </a:spcBef>
              <a:spcAft>
                <a:spcPts val="0"/>
              </a:spcAft>
              <a:buNone/>
              <a:defRPr sz="1800"/>
            </a:lvl4pPr>
            <a:lvl5pPr lvl="4" rtl="0">
              <a:lnSpc>
                <a:spcPct val="100000"/>
              </a:lnSpc>
              <a:spcBef>
                <a:spcPts val="0"/>
              </a:spcBef>
              <a:spcAft>
                <a:spcPts val="0"/>
              </a:spcAft>
              <a:buNone/>
              <a:defRPr sz="1800"/>
            </a:lvl5pPr>
            <a:lvl6pPr lvl="5" rtl="0">
              <a:lnSpc>
                <a:spcPct val="100000"/>
              </a:lnSpc>
              <a:spcBef>
                <a:spcPts val="0"/>
              </a:spcBef>
              <a:spcAft>
                <a:spcPts val="0"/>
              </a:spcAft>
              <a:buNone/>
              <a:defRPr sz="1800"/>
            </a:lvl6pPr>
            <a:lvl7pPr lvl="6" rtl="0">
              <a:lnSpc>
                <a:spcPct val="100000"/>
              </a:lnSpc>
              <a:spcBef>
                <a:spcPts val="0"/>
              </a:spcBef>
              <a:spcAft>
                <a:spcPts val="0"/>
              </a:spcAft>
              <a:buNone/>
              <a:defRPr sz="1800"/>
            </a:lvl7pPr>
            <a:lvl8pPr lvl="7" rtl="0">
              <a:lnSpc>
                <a:spcPct val="100000"/>
              </a:lnSpc>
              <a:spcBef>
                <a:spcPts val="0"/>
              </a:spcBef>
              <a:spcAft>
                <a:spcPts val="0"/>
              </a:spcAft>
              <a:buNone/>
              <a:defRPr sz="1800"/>
            </a:lvl8pPr>
            <a:lvl9pPr lvl="8" rtl="0">
              <a:lnSpc>
                <a:spcPct val="100000"/>
              </a:lnSpc>
              <a:spcBef>
                <a:spcPts val="0"/>
              </a:spcBef>
              <a:spcAft>
                <a:spcPts val="0"/>
              </a:spcAft>
              <a:buNone/>
              <a:defRPr sz="1800"/>
            </a:lvl9pPr>
          </a:lstStyle>
          <a:p/>
        </p:txBody>
      </p:sp>
      <p:sp>
        <p:nvSpPr>
          <p:cNvPr id="209" name="Google Shape;209;p25"/>
          <p:cNvSpPr txBox="1"/>
          <p:nvPr>
            <p:ph idx="4" type="subTitle"/>
          </p:nvPr>
        </p:nvSpPr>
        <p:spPr>
          <a:xfrm>
            <a:off x="4644581" y="3776474"/>
            <a:ext cx="2265000" cy="822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4_1_1_1_1">
    <p:bg>
      <p:bgPr>
        <a:solidFill>
          <a:schemeClr val="accent2"/>
        </a:solidFill>
      </p:bgPr>
    </p:bg>
    <p:spTree>
      <p:nvGrpSpPr>
        <p:cNvPr id="210" name="Shape 210"/>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words">
  <p:cSld name="CUSTOM_4_1_1_1_1_1">
    <p:bg>
      <p:bgPr>
        <a:noFill/>
      </p:bgPr>
    </p:bg>
    <p:spTree>
      <p:nvGrpSpPr>
        <p:cNvPr id="211" name="Shape 211"/>
        <p:cNvGrpSpPr/>
        <p:nvPr/>
      </p:nvGrpSpPr>
      <p:grpSpPr>
        <a:xfrm>
          <a:off x="0" y="0"/>
          <a:ext cx="0" cy="0"/>
          <a:chOff x="0" y="0"/>
          <a:chExt cx="0" cy="0"/>
        </a:xfrm>
      </p:grpSpPr>
      <p:sp>
        <p:nvSpPr>
          <p:cNvPr id="212" name="Google Shape;212;p27"/>
          <p:cNvSpPr txBox="1"/>
          <p:nvPr>
            <p:ph type="title"/>
          </p:nvPr>
        </p:nvSpPr>
        <p:spPr>
          <a:xfrm>
            <a:off x="4858175" y="3478275"/>
            <a:ext cx="3914100" cy="1424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2400">
                <a:solidFill>
                  <a:schemeClr val="accent2"/>
                </a:solidFill>
              </a:defRPr>
            </a:lvl1pPr>
            <a:lvl2pPr lvl="1">
              <a:spcBef>
                <a:spcPts val="0"/>
              </a:spcBef>
              <a:spcAft>
                <a:spcPts val="0"/>
              </a:spcAft>
              <a:buNone/>
              <a:defRPr>
                <a:solidFill>
                  <a:schemeClr val="accent2"/>
                </a:solidFill>
              </a:defRPr>
            </a:lvl2pPr>
            <a:lvl3pPr lvl="2">
              <a:spcBef>
                <a:spcPts val="0"/>
              </a:spcBef>
              <a:spcAft>
                <a:spcPts val="0"/>
              </a:spcAft>
              <a:buNone/>
              <a:defRPr>
                <a:solidFill>
                  <a:schemeClr val="accent2"/>
                </a:solidFill>
              </a:defRPr>
            </a:lvl3pPr>
            <a:lvl4pPr lvl="3">
              <a:spcBef>
                <a:spcPts val="0"/>
              </a:spcBef>
              <a:spcAft>
                <a:spcPts val="0"/>
              </a:spcAft>
              <a:buNone/>
              <a:defRPr>
                <a:solidFill>
                  <a:schemeClr val="accent2"/>
                </a:solidFill>
              </a:defRPr>
            </a:lvl4pPr>
            <a:lvl5pPr lvl="4">
              <a:spcBef>
                <a:spcPts val="0"/>
              </a:spcBef>
              <a:spcAft>
                <a:spcPts val="0"/>
              </a:spcAft>
              <a:buNone/>
              <a:defRPr>
                <a:solidFill>
                  <a:schemeClr val="accent2"/>
                </a:solidFill>
              </a:defRPr>
            </a:lvl5pPr>
            <a:lvl6pPr lvl="5">
              <a:spcBef>
                <a:spcPts val="0"/>
              </a:spcBef>
              <a:spcAft>
                <a:spcPts val="0"/>
              </a:spcAft>
              <a:buNone/>
              <a:defRPr>
                <a:solidFill>
                  <a:schemeClr val="accent2"/>
                </a:solidFill>
              </a:defRPr>
            </a:lvl6pPr>
            <a:lvl7pPr lvl="6">
              <a:spcBef>
                <a:spcPts val="0"/>
              </a:spcBef>
              <a:spcAft>
                <a:spcPts val="0"/>
              </a:spcAft>
              <a:buNone/>
              <a:defRPr>
                <a:solidFill>
                  <a:schemeClr val="accent2"/>
                </a:solidFill>
              </a:defRPr>
            </a:lvl7pPr>
            <a:lvl8pPr lvl="7">
              <a:spcBef>
                <a:spcPts val="0"/>
              </a:spcBef>
              <a:spcAft>
                <a:spcPts val="0"/>
              </a:spcAft>
              <a:buNone/>
              <a:defRPr>
                <a:solidFill>
                  <a:schemeClr val="accent2"/>
                </a:solidFill>
              </a:defRPr>
            </a:lvl8pPr>
            <a:lvl9pPr lvl="8">
              <a:spcBef>
                <a:spcPts val="0"/>
              </a:spcBef>
              <a:spcAft>
                <a:spcPts val="0"/>
              </a:spcAft>
              <a:buNone/>
              <a:defRPr>
                <a:solidFill>
                  <a:schemeClr val="accent2"/>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7" name="Shape 217"/>
        <p:cNvGrpSpPr/>
        <p:nvPr/>
      </p:nvGrpSpPr>
      <p:grpSpPr>
        <a:xfrm>
          <a:off x="0" y="0"/>
          <a:ext cx="0" cy="0"/>
          <a:chOff x="0" y="0"/>
          <a:chExt cx="0" cy="0"/>
        </a:xfrm>
      </p:grpSpPr>
      <p:sp>
        <p:nvSpPr>
          <p:cNvPr id="218" name="Google Shape;218;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lgn="r">
              <a:buNone/>
              <a:defRPr sz="1300">
                <a:solidFill>
                  <a:srgbClr val="435D74"/>
                </a:solidFill>
                <a:latin typeface="Proxima Nova"/>
                <a:ea typeface="Proxima Nova"/>
                <a:cs typeface="Proxima Nova"/>
                <a:sym typeface="Proxima Nova"/>
              </a:defRPr>
            </a:lvl1pPr>
            <a:lvl2pPr lvl="1" rtl="0" algn="r">
              <a:buNone/>
              <a:defRPr sz="1300">
                <a:solidFill>
                  <a:srgbClr val="435D74"/>
                </a:solidFill>
                <a:latin typeface="Proxima Nova"/>
                <a:ea typeface="Proxima Nova"/>
                <a:cs typeface="Proxima Nova"/>
                <a:sym typeface="Proxima Nova"/>
              </a:defRPr>
            </a:lvl2pPr>
            <a:lvl3pPr lvl="2" rtl="0" algn="r">
              <a:buNone/>
              <a:defRPr sz="1300">
                <a:solidFill>
                  <a:srgbClr val="435D74"/>
                </a:solidFill>
                <a:latin typeface="Proxima Nova"/>
                <a:ea typeface="Proxima Nova"/>
                <a:cs typeface="Proxima Nova"/>
                <a:sym typeface="Proxima Nova"/>
              </a:defRPr>
            </a:lvl3pPr>
            <a:lvl4pPr lvl="3" rtl="0" algn="r">
              <a:buNone/>
              <a:defRPr sz="1300">
                <a:solidFill>
                  <a:srgbClr val="435D74"/>
                </a:solidFill>
                <a:latin typeface="Proxima Nova"/>
                <a:ea typeface="Proxima Nova"/>
                <a:cs typeface="Proxima Nova"/>
                <a:sym typeface="Proxima Nova"/>
              </a:defRPr>
            </a:lvl4pPr>
            <a:lvl5pPr lvl="4" rtl="0" algn="r">
              <a:buNone/>
              <a:defRPr sz="1300">
                <a:solidFill>
                  <a:srgbClr val="435D74"/>
                </a:solidFill>
                <a:latin typeface="Proxima Nova"/>
                <a:ea typeface="Proxima Nova"/>
                <a:cs typeface="Proxima Nova"/>
                <a:sym typeface="Proxima Nova"/>
              </a:defRPr>
            </a:lvl5pPr>
            <a:lvl6pPr lvl="5" rtl="0" algn="r">
              <a:buNone/>
              <a:defRPr sz="1300">
                <a:solidFill>
                  <a:srgbClr val="435D74"/>
                </a:solidFill>
                <a:latin typeface="Proxima Nova"/>
                <a:ea typeface="Proxima Nova"/>
                <a:cs typeface="Proxima Nova"/>
                <a:sym typeface="Proxima Nova"/>
              </a:defRPr>
            </a:lvl6pPr>
            <a:lvl7pPr lvl="6" rtl="0" algn="r">
              <a:buNone/>
              <a:defRPr sz="1300">
                <a:solidFill>
                  <a:srgbClr val="435D74"/>
                </a:solidFill>
                <a:latin typeface="Proxima Nova"/>
                <a:ea typeface="Proxima Nova"/>
                <a:cs typeface="Proxima Nova"/>
                <a:sym typeface="Proxima Nova"/>
              </a:defRPr>
            </a:lvl7pPr>
            <a:lvl8pPr lvl="7" rtl="0" algn="r">
              <a:buNone/>
              <a:defRPr sz="1300">
                <a:solidFill>
                  <a:srgbClr val="435D74"/>
                </a:solidFill>
                <a:latin typeface="Proxima Nova"/>
                <a:ea typeface="Proxima Nova"/>
                <a:cs typeface="Proxima Nova"/>
                <a:sym typeface="Proxima Nova"/>
              </a:defRPr>
            </a:lvl8pPr>
            <a:lvl9pPr lvl="8" rtl="0" algn="r">
              <a:buNone/>
              <a:defRPr sz="1300">
                <a:solidFill>
                  <a:srgbClr val="435D74"/>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2" name="Shape 22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4"/>
          <p:cNvSpPr/>
          <p:nvPr/>
        </p:nvSpPr>
        <p:spPr>
          <a:xfrm rot="10800000">
            <a:off x="7843922" y="-1058801"/>
            <a:ext cx="2481900" cy="2481900"/>
          </a:xfrm>
          <a:prstGeom prst="blockArc">
            <a:avLst>
              <a:gd fmla="val 15904124" name="adj1"/>
              <a:gd fmla="val 722519" name="adj2"/>
              <a:gd fmla="val 7278"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4458820">
            <a:off x="-1488663" y="4124021"/>
            <a:ext cx="2387832" cy="2387832"/>
          </a:xfrm>
          <a:prstGeom prst="blockArc">
            <a:avLst>
              <a:gd fmla="val 12582103" name="adj1"/>
              <a:gd fmla="val 16685375" name="adj2"/>
              <a:gd fmla="val 10255" name="adj3"/>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txBox="1"/>
          <p:nvPr/>
        </p:nvSpPr>
        <p:spPr>
          <a:xfrm>
            <a:off x="909825" y="1507250"/>
            <a:ext cx="7315200" cy="3358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a:solidFill>
                <a:srgbClr val="27316F"/>
              </a:solidFill>
              <a:latin typeface="Montserrat"/>
              <a:ea typeface="Montserrat"/>
              <a:cs typeface="Montserrat"/>
              <a:sym typeface="Montserrat"/>
            </a:endParaRPr>
          </a:p>
        </p:txBody>
      </p:sp>
      <p:sp>
        <p:nvSpPr>
          <p:cNvPr id="31" name="Google Shape;31;p4"/>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32" name="Google Shape;32;p4"/>
          <p:cNvSpPr txBox="1"/>
          <p:nvPr>
            <p:ph type="title"/>
          </p:nvPr>
        </p:nvSpPr>
        <p:spPr>
          <a:xfrm>
            <a:off x="1094125" y="281670"/>
            <a:ext cx="77382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 name="Google Shape;33;p4"/>
          <p:cNvSpPr txBox="1"/>
          <p:nvPr>
            <p:ph idx="1" type="subTitle"/>
          </p:nvPr>
        </p:nvSpPr>
        <p:spPr>
          <a:xfrm>
            <a:off x="963450" y="1133350"/>
            <a:ext cx="7217100" cy="3024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200"/>
            </a:lvl1pPr>
            <a:lvl2pPr lvl="1">
              <a:lnSpc>
                <a:spcPct val="100000"/>
              </a:lnSpc>
              <a:spcBef>
                <a:spcPts val="1600"/>
              </a:spcBef>
              <a:spcAft>
                <a:spcPts val="0"/>
              </a:spcAft>
              <a:buNone/>
              <a:defRPr sz="1200"/>
            </a:lvl2pPr>
            <a:lvl3pPr lvl="2">
              <a:lnSpc>
                <a:spcPct val="100000"/>
              </a:lnSpc>
              <a:spcBef>
                <a:spcPts val="1600"/>
              </a:spcBef>
              <a:spcAft>
                <a:spcPts val="0"/>
              </a:spcAft>
              <a:buNone/>
              <a:defRPr sz="1200"/>
            </a:lvl3pPr>
            <a:lvl4pPr lvl="3">
              <a:lnSpc>
                <a:spcPct val="100000"/>
              </a:lnSpc>
              <a:spcBef>
                <a:spcPts val="1600"/>
              </a:spcBef>
              <a:spcAft>
                <a:spcPts val="0"/>
              </a:spcAft>
              <a:buNone/>
              <a:defRPr sz="1200"/>
            </a:lvl4pPr>
            <a:lvl5pPr lvl="4">
              <a:lnSpc>
                <a:spcPct val="100000"/>
              </a:lnSpc>
              <a:spcBef>
                <a:spcPts val="1600"/>
              </a:spcBef>
              <a:spcAft>
                <a:spcPts val="0"/>
              </a:spcAft>
              <a:buNone/>
              <a:defRPr sz="1200"/>
            </a:lvl5pPr>
            <a:lvl6pPr lvl="5">
              <a:lnSpc>
                <a:spcPct val="100000"/>
              </a:lnSpc>
              <a:spcBef>
                <a:spcPts val="1600"/>
              </a:spcBef>
              <a:spcAft>
                <a:spcPts val="0"/>
              </a:spcAft>
              <a:buNone/>
              <a:defRPr sz="1200"/>
            </a:lvl6pPr>
            <a:lvl7pPr lvl="6">
              <a:lnSpc>
                <a:spcPct val="100000"/>
              </a:lnSpc>
              <a:spcBef>
                <a:spcPts val="1600"/>
              </a:spcBef>
              <a:spcAft>
                <a:spcPts val="0"/>
              </a:spcAft>
              <a:buNone/>
              <a:defRPr sz="1200"/>
            </a:lvl7pPr>
            <a:lvl8pPr lvl="7">
              <a:lnSpc>
                <a:spcPct val="100000"/>
              </a:lnSpc>
              <a:spcBef>
                <a:spcPts val="1600"/>
              </a:spcBef>
              <a:spcAft>
                <a:spcPts val="0"/>
              </a:spcAft>
              <a:buNone/>
              <a:defRPr sz="1200"/>
            </a:lvl8pPr>
            <a:lvl9pPr lvl="8">
              <a:lnSpc>
                <a:spcPct val="100000"/>
              </a:lnSpc>
              <a:spcBef>
                <a:spcPts val="1600"/>
              </a:spcBef>
              <a:spcAft>
                <a:spcPts val="1600"/>
              </a:spcAft>
              <a:buNone/>
              <a:defRPr sz="12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 name="Shape 34"/>
        <p:cNvGrpSpPr/>
        <p:nvPr/>
      </p:nvGrpSpPr>
      <p:grpSpPr>
        <a:xfrm>
          <a:off x="0" y="0"/>
          <a:ext cx="0" cy="0"/>
          <a:chOff x="0" y="0"/>
          <a:chExt cx="0" cy="0"/>
        </a:xfrm>
      </p:grpSpPr>
      <p:sp>
        <p:nvSpPr>
          <p:cNvPr id="35" name="Google Shape;35;p5"/>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txBox="1"/>
          <p:nvPr/>
        </p:nvSpPr>
        <p:spPr>
          <a:xfrm>
            <a:off x="1094125" y="389075"/>
            <a:ext cx="39903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37" name="Google Shape;37;p5"/>
          <p:cNvSpPr/>
          <p:nvPr/>
        </p:nvSpPr>
        <p:spPr>
          <a:xfrm>
            <a:off x="-848712" y="4342678"/>
            <a:ext cx="1705500" cy="1705500"/>
          </a:xfrm>
          <a:prstGeom prst="blockArc">
            <a:avLst>
              <a:gd fmla="val 16164733" name="adj1"/>
              <a:gd fmla="val 69283" name="adj2"/>
              <a:gd fmla="val 23676" name="adj3"/>
            </a:avLst>
          </a:prstGeom>
          <a:solidFill>
            <a:srgbClr val="BDC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txBox="1"/>
          <p:nvPr>
            <p:ph idx="1" type="subTitle"/>
          </p:nvPr>
        </p:nvSpPr>
        <p:spPr>
          <a:xfrm>
            <a:off x="1117650" y="3062625"/>
            <a:ext cx="2918400" cy="6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39" name="Google Shape;39;p5"/>
          <p:cNvSpPr txBox="1"/>
          <p:nvPr>
            <p:ph idx="2" type="subTitle"/>
          </p:nvPr>
        </p:nvSpPr>
        <p:spPr>
          <a:xfrm>
            <a:off x="1117650" y="3440007"/>
            <a:ext cx="2918400" cy="157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40" name="Google Shape;40;p5"/>
          <p:cNvSpPr txBox="1"/>
          <p:nvPr>
            <p:ph idx="3" type="subTitle"/>
          </p:nvPr>
        </p:nvSpPr>
        <p:spPr>
          <a:xfrm>
            <a:off x="5107950" y="3062613"/>
            <a:ext cx="2918400" cy="65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sz="1600">
                <a:solidFill>
                  <a:schemeClr val="accent3"/>
                </a:solidFill>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41" name="Google Shape;41;p5"/>
          <p:cNvSpPr txBox="1"/>
          <p:nvPr>
            <p:ph idx="4" type="subTitle"/>
          </p:nvPr>
        </p:nvSpPr>
        <p:spPr>
          <a:xfrm>
            <a:off x="5107950" y="3439998"/>
            <a:ext cx="2918400" cy="157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42" name="Google Shape;42;p5"/>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46" name="Google Shape;46;p6"/>
          <p:cNvSpPr/>
          <p:nvPr/>
        </p:nvSpPr>
        <p:spPr>
          <a:xfrm>
            <a:off x="8301363" y="4271528"/>
            <a:ext cx="1705500" cy="1705500"/>
          </a:xfrm>
          <a:prstGeom prst="blockArc">
            <a:avLst>
              <a:gd fmla="val 10676778" name="adj1"/>
              <a:gd fmla="val 16322302" name="adj2"/>
              <a:gd fmla="val 11982" name="adj3"/>
            </a:avLst>
          </a:prstGeom>
          <a:solidFill>
            <a:srgbClr val="BDC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8" name="Shape 48"/>
        <p:cNvGrpSpPr/>
        <p:nvPr/>
      </p:nvGrpSpPr>
      <p:grpSpPr>
        <a:xfrm>
          <a:off x="0" y="0"/>
          <a:ext cx="0" cy="0"/>
          <a:chOff x="0" y="0"/>
          <a:chExt cx="0" cy="0"/>
        </a:xfrm>
      </p:grpSpPr>
      <p:sp>
        <p:nvSpPr>
          <p:cNvPr id="49" name="Google Shape;49;p7"/>
          <p:cNvSpPr/>
          <p:nvPr/>
        </p:nvSpPr>
        <p:spPr>
          <a:xfrm rot="5400000">
            <a:off x="-1062873" y="-1049951"/>
            <a:ext cx="1957800" cy="1957800"/>
          </a:xfrm>
          <a:prstGeom prst="blockArc">
            <a:avLst>
              <a:gd fmla="val 16339879" name="adj1"/>
              <a:gd fmla="val 21412310" name="adj2"/>
              <a:gd fmla="val 12046"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a:off x="-154350" y="236675"/>
            <a:ext cx="9452700" cy="6615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txBox="1"/>
          <p:nvPr>
            <p:ph idx="1" type="subTitle"/>
          </p:nvPr>
        </p:nvSpPr>
        <p:spPr>
          <a:xfrm>
            <a:off x="1086359" y="2562701"/>
            <a:ext cx="3552000" cy="159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p:txBody>
      </p:sp>
      <p:sp>
        <p:nvSpPr>
          <p:cNvPr id="52" name="Google Shape;52;p7"/>
          <p:cNvSpPr txBox="1"/>
          <p:nvPr/>
        </p:nvSpPr>
        <p:spPr>
          <a:xfrm>
            <a:off x="1094125" y="389075"/>
            <a:ext cx="6825900" cy="7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53" name="Google Shape;53;p7"/>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54" name="Shape 54"/>
        <p:cNvGrpSpPr/>
        <p:nvPr/>
      </p:nvGrpSpPr>
      <p:grpSpPr>
        <a:xfrm>
          <a:off x="0" y="0"/>
          <a:ext cx="0" cy="0"/>
          <a:chOff x="0" y="0"/>
          <a:chExt cx="0" cy="0"/>
        </a:xfrm>
      </p:grpSpPr>
      <p:sp>
        <p:nvSpPr>
          <p:cNvPr id="55" name="Google Shape;55;p8"/>
          <p:cNvSpPr/>
          <p:nvPr/>
        </p:nvSpPr>
        <p:spPr>
          <a:xfrm rot="10800000">
            <a:off x="708000" y="399750"/>
            <a:ext cx="7728000" cy="4344000"/>
          </a:xfrm>
          <a:prstGeom prst="round1Rect">
            <a:avLst>
              <a:gd fmla="val 16667" name="adj"/>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8605101">
            <a:off x="6426768" y="-465210"/>
            <a:ext cx="1705462" cy="1705462"/>
          </a:xfrm>
          <a:prstGeom prst="blockArc">
            <a:avLst>
              <a:gd fmla="val 13003178" name="adj1"/>
              <a:gd fmla="val 2121832" name="adj2"/>
              <a:gd fmla="val 25028" name="adj3"/>
            </a:avLst>
          </a:prstGeom>
          <a:solidFill>
            <a:srgbClr val="BDC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txBox="1"/>
          <p:nvPr>
            <p:ph type="title"/>
          </p:nvPr>
        </p:nvSpPr>
        <p:spPr>
          <a:xfrm>
            <a:off x="1167450" y="1168250"/>
            <a:ext cx="6809100" cy="2612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1"/>
              </a:buClr>
              <a:buSzPts val="7200"/>
              <a:buNone/>
              <a:defRPr sz="72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8" name="Google Shape;58;p8"/>
          <p:cNvSpPr/>
          <p:nvPr/>
        </p:nvSpPr>
        <p:spPr>
          <a:xfrm rot="-899996">
            <a:off x="-1303250" y="3960928"/>
            <a:ext cx="2504850" cy="2504850"/>
          </a:xfrm>
          <a:prstGeom prst="blockArc">
            <a:avLst>
              <a:gd fmla="val 17160890" name="adj1"/>
              <a:gd fmla="val 722519" name="adj2"/>
              <a:gd fmla="val 7278"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61" name="Google Shape;61;p9"/>
          <p:cNvSpPr txBox="1"/>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rgbClr val="595959"/>
                </a:solidFill>
              </a:rPr>
              <a:t>‹#›</a:t>
            </a:fld>
            <a:endParaRPr sz="1000">
              <a:solidFill>
                <a:srgbClr val="595959"/>
              </a:solidFill>
            </a:endParaRPr>
          </a:p>
        </p:txBody>
      </p:sp>
      <p:sp>
        <p:nvSpPr>
          <p:cNvPr id="62" name="Google Shape;62;p9"/>
          <p:cNvSpPr/>
          <p:nvPr/>
        </p:nvSpPr>
        <p:spPr>
          <a:xfrm rot="-900094">
            <a:off x="3798381" y="4368678"/>
            <a:ext cx="1783690" cy="1783980"/>
          </a:xfrm>
          <a:prstGeom prst="blockArc">
            <a:avLst>
              <a:gd fmla="val 12085351" name="adj1"/>
              <a:gd fmla="val 16819483" name="adj2"/>
              <a:gd fmla="val 17550" name="adj3"/>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9"/>
          <p:cNvSpPr/>
          <p:nvPr/>
        </p:nvSpPr>
        <p:spPr>
          <a:xfrm>
            <a:off x="4572000" y="-73925"/>
            <a:ext cx="4572000" cy="5308800"/>
          </a:xfrm>
          <a:prstGeom prst="rect">
            <a:avLst/>
          </a:prstGeom>
          <a:solidFill>
            <a:srgbClr val="75C4C0"/>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64" name="Google Shape;64;p9"/>
          <p:cNvSpPr txBox="1"/>
          <p:nvPr/>
        </p:nvSpPr>
        <p:spPr>
          <a:xfrm>
            <a:off x="5298300" y="2567075"/>
            <a:ext cx="31194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t/>
            </a:r>
            <a:endParaRPr b="1" sz="2400">
              <a:solidFill>
                <a:srgbClr val="27316F"/>
              </a:solidFill>
              <a:latin typeface="Montserrat"/>
              <a:ea typeface="Montserrat"/>
              <a:cs typeface="Montserrat"/>
              <a:sym typeface="Montserrat"/>
            </a:endParaRPr>
          </a:p>
        </p:txBody>
      </p:sp>
      <p:sp>
        <p:nvSpPr>
          <p:cNvPr id="65" name="Google Shape;65;p9"/>
          <p:cNvSpPr txBox="1"/>
          <p:nvPr/>
        </p:nvSpPr>
        <p:spPr>
          <a:xfrm>
            <a:off x="5298300" y="4049375"/>
            <a:ext cx="3119400" cy="1235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solidFill>
                <a:srgbClr val="27316F"/>
              </a:solidFill>
              <a:latin typeface="Montserrat"/>
              <a:ea typeface="Montserrat"/>
              <a:cs typeface="Montserrat"/>
              <a:sym typeface="Montserrat"/>
            </a:endParaRPr>
          </a:p>
        </p:txBody>
      </p:sp>
      <p:sp>
        <p:nvSpPr>
          <p:cNvPr id="66" name="Google Shape;66;p9"/>
          <p:cNvSpPr txBox="1"/>
          <p:nvPr/>
        </p:nvSpPr>
        <p:spPr>
          <a:xfrm>
            <a:off x="5208725" y="4049375"/>
            <a:ext cx="3119400" cy="1235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solidFill>
                <a:srgbClr val="FFFFFF"/>
              </a:solidFill>
              <a:latin typeface="Montserrat"/>
              <a:ea typeface="Montserrat"/>
              <a:cs typeface="Montserrat"/>
              <a:sym typeface="Montserrat"/>
            </a:endParaRPr>
          </a:p>
        </p:txBody>
      </p:sp>
      <p:sp>
        <p:nvSpPr>
          <p:cNvPr id="67" name="Google Shape;67;p9"/>
          <p:cNvSpPr txBox="1"/>
          <p:nvPr/>
        </p:nvSpPr>
        <p:spPr>
          <a:xfrm>
            <a:off x="5387850" y="3299075"/>
            <a:ext cx="3119400" cy="750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b="1" sz="2400">
              <a:solidFill>
                <a:srgbClr val="FFFFFF"/>
              </a:solidFill>
              <a:latin typeface="Montserrat"/>
              <a:ea typeface="Montserrat"/>
              <a:cs typeface="Montserrat"/>
              <a:sym typeface="Montserrat"/>
            </a:endParaRPr>
          </a:p>
        </p:txBody>
      </p:sp>
      <p:sp>
        <p:nvSpPr>
          <p:cNvPr id="68" name="Google Shape;68;p9"/>
          <p:cNvSpPr txBox="1"/>
          <p:nvPr>
            <p:ph idx="1" type="subTitle"/>
          </p:nvPr>
        </p:nvSpPr>
        <p:spPr>
          <a:xfrm>
            <a:off x="5021275" y="810000"/>
            <a:ext cx="3549600" cy="3856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None/>
              <a:defRPr/>
            </a:lvl1pPr>
            <a:lvl2pPr lvl="1" algn="ctr">
              <a:lnSpc>
                <a:spcPct val="100000"/>
              </a:lnSpc>
              <a:spcBef>
                <a:spcPts val="1600"/>
              </a:spcBef>
              <a:spcAft>
                <a:spcPts val="0"/>
              </a:spcAft>
              <a:buNone/>
              <a:defRPr/>
            </a:lvl2pPr>
            <a:lvl3pPr lvl="2" algn="ctr">
              <a:lnSpc>
                <a:spcPct val="100000"/>
              </a:lnSpc>
              <a:spcBef>
                <a:spcPts val="1600"/>
              </a:spcBef>
              <a:spcAft>
                <a:spcPts val="0"/>
              </a:spcAft>
              <a:buNone/>
              <a:defRPr/>
            </a:lvl3pPr>
            <a:lvl4pPr lvl="3" algn="ctr">
              <a:lnSpc>
                <a:spcPct val="100000"/>
              </a:lnSpc>
              <a:spcBef>
                <a:spcPts val="1600"/>
              </a:spcBef>
              <a:spcAft>
                <a:spcPts val="0"/>
              </a:spcAft>
              <a:buNone/>
              <a:defRPr/>
            </a:lvl4pPr>
            <a:lvl5pPr lvl="4" algn="ctr">
              <a:lnSpc>
                <a:spcPct val="100000"/>
              </a:lnSpc>
              <a:spcBef>
                <a:spcPts val="1600"/>
              </a:spcBef>
              <a:spcAft>
                <a:spcPts val="0"/>
              </a:spcAft>
              <a:buNone/>
              <a:defRPr/>
            </a:lvl5pPr>
            <a:lvl6pPr lvl="5" algn="ctr">
              <a:lnSpc>
                <a:spcPct val="100000"/>
              </a:lnSpc>
              <a:spcBef>
                <a:spcPts val="1600"/>
              </a:spcBef>
              <a:spcAft>
                <a:spcPts val="0"/>
              </a:spcAft>
              <a:buNone/>
              <a:defRPr/>
            </a:lvl6pPr>
            <a:lvl7pPr lvl="6" algn="ctr">
              <a:lnSpc>
                <a:spcPct val="100000"/>
              </a:lnSpc>
              <a:spcBef>
                <a:spcPts val="1600"/>
              </a:spcBef>
              <a:spcAft>
                <a:spcPts val="0"/>
              </a:spcAft>
              <a:buNone/>
              <a:defRPr/>
            </a:lvl7pPr>
            <a:lvl8pPr lvl="7" algn="ctr">
              <a:lnSpc>
                <a:spcPct val="100000"/>
              </a:lnSpc>
              <a:spcBef>
                <a:spcPts val="1600"/>
              </a:spcBef>
              <a:spcAft>
                <a:spcPts val="0"/>
              </a:spcAft>
              <a:buNone/>
              <a:defRPr/>
            </a:lvl8pPr>
            <a:lvl9pPr lvl="8" algn="ctr">
              <a:lnSpc>
                <a:spcPct val="100000"/>
              </a:lnSpc>
              <a:spcBef>
                <a:spcPts val="1600"/>
              </a:spcBef>
              <a:spcAft>
                <a:spcPts val="1600"/>
              </a:spcAft>
              <a:buNone/>
              <a:defRPr/>
            </a:lvl9pPr>
          </a:lstStyle>
          <a:p/>
        </p:txBody>
      </p:sp>
      <p:sp>
        <p:nvSpPr>
          <p:cNvPr id="69" name="Google Shape;69;p9"/>
          <p:cNvSpPr txBox="1"/>
          <p:nvPr>
            <p:ph type="title"/>
          </p:nvPr>
        </p:nvSpPr>
        <p:spPr>
          <a:xfrm>
            <a:off x="602400" y="862850"/>
            <a:ext cx="3549600" cy="31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3600">
                <a:solidFill>
                  <a:schemeClr val="accent1"/>
                </a:solidFill>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933325" y="4230575"/>
            <a:ext cx="53772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4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3000"/>
              <a:buFont typeface="Montserrat"/>
              <a:buNone/>
              <a:defRPr b="1" sz="3000">
                <a:solidFill>
                  <a:srgbClr val="FFFFFF"/>
                </a:solidFill>
                <a:latin typeface="Montserrat"/>
                <a:ea typeface="Montserrat"/>
                <a:cs typeface="Montserrat"/>
                <a:sym typeface="Montserra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1pPr>
            <a:lvl2pPr indent="-317500" lvl="1" marL="91440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2pPr>
            <a:lvl3pPr indent="-317500" lvl="2" marL="137160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3pPr>
            <a:lvl4pPr indent="-317500" lvl="3" marL="182880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4pPr>
            <a:lvl5pPr indent="-317500" lvl="4" marL="228600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5pPr>
            <a:lvl6pPr indent="-317500" lvl="5" marL="274320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6pPr>
            <a:lvl7pPr indent="-317500" lvl="6" marL="320040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7pPr>
            <a:lvl8pPr indent="-317500" lvl="7" marL="3657600">
              <a:lnSpc>
                <a:spcPct val="115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8pPr>
            <a:lvl9pPr indent="-317500" lvl="8" marL="4114800">
              <a:lnSpc>
                <a:spcPct val="115000"/>
              </a:lnSpc>
              <a:spcBef>
                <a:spcPts val="1600"/>
              </a:spcBef>
              <a:spcAft>
                <a:spcPts val="1600"/>
              </a:spcAft>
              <a:buClr>
                <a:schemeClr val="accent1"/>
              </a:buClr>
              <a:buSzPts val="1400"/>
              <a:buFont typeface="Montserrat"/>
              <a:buChar char="■"/>
              <a:defRPr>
                <a:solidFill>
                  <a:schemeClr val="accent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213" name="Shape 213"/>
        <p:cNvGrpSpPr/>
        <p:nvPr/>
      </p:nvGrpSpPr>
      <p:grpSpPr>
        <a:xfrm>
          <a:off x="0" y="0"/>
          <a:ext cx="0" cy="0"/>
          <a:chOff x="0" y="0"/>
          <a:chExt cx="0" cy="0"/>
        </a:xfrm>
      </p:grpSpPr>
      <p:sp>
        <p:nvSpPr>
          <p:cNvPr id="214" name="Google Shape;214;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15" name="Google Shape;215;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indent="-304800" lvl="1" marL="914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indent="-304800" lvl="2" marL="1371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indent="-304800" lvl="3" marL="1828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indent="-304800" lvl="4" marL="22860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indent="-304800" lvl="5" marL="2743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indent="-304800" lvl="6" marL="3200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indent="-304800" lvl="7" marL="3657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indent="-304800" lvl="8" marL="411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p:txBody>
      </p:sp>
      <p:sp>
        <p:nvSpPr>
          <p:cNvPr id="216" name="Google Shape;216;p28"/>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19" name="Shape 219"/>
        <p:cNvGrpSpPr/>
        <p:nvPr/>
      </p:nvGrpSpPr>
      <p:grpSpPr>
        <a:xfrm>
          <a:off x="0" y="0"/>
          <a:ext cx="0" cy="0"/>
          <a:chOff x="0" y="0"/>
          <a:chExt cx="0" cy="0"/>
        </a:xfrm>
      </p:grpSpPr>
      <p:sp>
        <p:nvSpPr>
          <p:cNvPr id="220" name="Google Shape;220;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21" name="Google Shape;221;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5.xml"/><Relationship Id="rId3" Type="http://schemas.openxmlformats.org/officeDocument/2006/relationships/image" Target="../media/image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 Id="rId3" Type="http://schemas.openxmlformats.org/officeDocument/2006/relationships/hyperlink" Target="https://docs.google.com/spreadsheets/d/1uHO7ZSkgeF-Tvl-lMQh2kF3EqJ0ZqSxGlnjbb39VFvM/copy" TargetMode="Externa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38.xml"/><Relationship Id="rId21" Type="http://schemas.openxmlformats.org/officeDocument/2006/relationships/slide" Target="/ppt/slides/slide38.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slide" Target="/ppt/slides/slide27.xml"/><Relationship Id="rId7" Type="http://schemas.openxmlformats.org/officeDocument/2006/relationships/slide" Target="/ppt/slides/slide26.xml"/><Relationship Id="rId8" Type="http://schemas.openxmlformats.org/officeDocument/2006/relationships/slide" Target="/ppt/slides/slide26.xml"/><Relationship Id="rId11" Type="http://schemas.openxmlformats.org/officeDocument/2006/relationships/slide" Target="/ppt/slides/slide29.xml"/><Relationship Id="rId10" Type="http://schemas.openxmlformats.org/officeDocument/2006/relationships/slide" Target="/ppt/slides/slide28.xml"/><Relationship Id="rId13" Type="http://schemas.openxmlformats.org/officeDocument/2006/relationships/slide" Target="/ppt/slides/slide30.xml"/><Relationship Id="rId12" Type="http://schemas.openxmlformats.org/officeDocument/2006/relationships/slide" Target="/ppt/slides/slide29.xml"/><Relationship Id="rId15" Type="http://schemas.openxmlformats.org/officeDocument/2006/relationships/slide" Target="/ppt/slides/slide30.xml"/><Relationship Id="rId14" Type="http://schemas.openxmlformats.org/officeDocument/2006/relationships/slide" Target="/ppt/slides/slide30.xml"/><Relationship Id="rId17"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6" Type="http://schemas.openxmlformats.org/officeDocument/2006/relationships/slide" Target="/ppt/slides/slide31.xml"/><Relationship Id="rId19" Type="http://schemas.openxmlformats.org/officeDocument/2006/relationships/slide" Target="/ppt/slides/slide32.xml"/><Relationship Id="rId18" Type="http://schemas.openxmlformats.org/officeDocument/2006/relationships/slide" Target="/ppt/slides/slide3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s://docs.google.com/spreadsheets/d/1uHO7ZSkgeF-Tvl-lMQh2kF3EqJ0ZqSxGlnjbb39VFvM/copy" TargetMode="Externa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www.freepik.com/free-photo/portrait-female-working_7068837.htm?utm_source=slidesgo_template&amp;utm_medium=referral-link&amp;utm_campaign=sg_resources&amp;utm_content=freepik" TargetMode="External"/><Relationship Id="rId4" Type="http://schemas.openxmlformats.org/officeDocument/2006/relationships/hyperlink" Target="https://www.freepik.com/free-photo/high-angle-woman-working-laptop_7068839.htm?utm_source=slidesgo_template&amp;utm_medium=referral-link&amp;utm_campaign=sg_resources&amp;utm_content=freepik" TargetMode="External"/><Relationship Id="rId5" Type="http://schemas.openxmlformats.org/officeDocument/2006/relationships/hyperlink" Target="https://www.freepik.com/free-photo/high-angle-womens-office-working_7068852.htm?utm_source=slidesgo_template&amp;utm_medium=referral-link&amp;utm_campaign=sg_resources&amp;utm_content=freepik" TargetMode="External"/><Relationship Id="rId6" Type="http://schemas.openxmlformats.org/officeDocument/2006/relationships/hyperlink" Target="https://www.freepik.com/free-photo/high-angle-females-working_7068853.htm?utm_source=slidesgo_template&amp;utm_medium=referral-link&amp;utm_campaign=sg_resources&amp;utm_content=freepik" TargetMode="External"/><Relationship Id="rId7" Type="http://schemas.openxmlformats.org/officeDocument/2006/relationships/hyperlink" Target="https://www.freepik.com/free-photo/portrait-female-office_7068838.htm?utm_source=slidesgo_template&amp;utm_medium=referral-link&amp;utm_campaign=sg_resources&amp;utm_content=freepik" TargetMode="External"/><Relationship Id="rId8" Type="http://schemas.openxmlformats.org/officeDocument/2006/relationships/hyperlink" Target="https://www.freepik.com/free-photo/smiley-womens-office_7068842.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 Id="rId3" Type="http://schemas.openxmlformats.org/officeDocument/2006/relationships/hyperlink" Target="https://www.freepik.com/free-photo/low-angle-womens-office_7068845.htm/?utm_source=slidesgo_template&amp;utm_medium=referral-link&amp;utm_campaign=sg_resources&amp;utm_content=freepik" TargetMode="External"/><Relationship Id="rId4" Type="http://schemas.openxmlformats.org/officeDocument/2006/relationships/hyperlink" Target="http://freepik.com/free-vector/set-business-brochure-concept_7437457.htm/?utm_source=slidesgo_template&amp;utm_medium=referral-link&amp;utm_campaign=sg_resources&amp;utm_content=freepik" TargetMode="External"/><Relationship Id="rId5" Type="http://schemas.openxmlformats.org/officeDocument/2006/relationships/hyperlink" Target="https://www.freepik.com/free-photo/low-angle-womens-team-meeting_7068894.htm#page=1&amp;query=Work%20team&amp;position=10/?utm_source=slidesgo_template&amp;utm_medium=referral-link&amp;utm_campaign=sg_resources&amp;utm_content=freepik" TargetMode="External"/><Relationship Id="rId6" Type="http://schemas.openxmlformats.org/officeDocument/2006/relationships/hyperlink" Target="https://www.freepik.com/free-photo/womens-office-working-together_7068848.htm/?utm_source=slidesgo_template&amp;utm_medium=referral-link&amp;utm_campaign=sg_resources&amp;utm_content=freepik" TargetMode="External"/><Relationship Id="rId7" Type="http://schemas.openxmlformats.org/officeDocument/2006/relationships/hyperlink" Target="https://www.freepik.com/free-photo/low-angle-womens-office_7068845.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bit.ly/2X9RQ9U" TargetMode="External"/><Relationship Id="rId4" Type="http://schemas.openxmlformats.org/officeDocument/2006/relationships/slide" Target="/ppt/slides/slide26.xml"/><Relationship Id="rId5" Type="http://schemas.openxmlformats.org/officeDocument/2006/relationships/hyperlink" Target="https://slidesgo.com/faq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 Id="rId3" Type="http://schemas.openxmlformats.org/officeDocument/2006/relationships/image" Target="../media/image7.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8.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10.gif"/><Relationship Id="rId10" Type="http://schemas.openxmlformats.org/officeDocument/2006/relationships/image" Target="../media/image9.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 Id="rId3" Type="http://schemas.openxmlformats.org/officeDocument/2006/relationships/hyperlink" Target="https://bit.ly/2ZjL1pd"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hyperlink" Target="https://chrome.google.com/webstore/detail/flaticon-for-gsuit-gslide/haekgjfnhhdkgfgmldhfokhmfkgmciba"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2"/>
          <p:cNvSpPr txBox="1"/>
          <p:nvPr>
            <p:ph idx="1" type="subTitle"/>
          </p:nvPr>
        </p:nvSpPr>
        <p:spPr>
          <a:xfrm>
            <a:off x="2649875" y="3207913"/>
            <a:ext cx="3823800" cy="62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228" name="Google Shape;228;p32"/>
          <p:cNvSpPr txBox="1"/>
          <p:nvPr>
            <p:ph type="title"/>
          </p:nvPr>
        </p:nvSpPr>
        <p:spPr>
          <a:xfrm>
            <a:off x="1441200" y="1455663"/>
            <a:ext cx="6261600" cy="136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LIVINE MEETING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1"/>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SCHEDULE</a:t>
            </a:r>
            <a:endParaRPr/>
          </a:p>
        </p:txBody>
      </p:sp>
      <p:sp>
        <p:nvSpPr>
          <p:cNvPr id="398" name="Google Shape;398;p41"/>
          <p:cNvSpPr/>
          <p:nvPr/>
        </p:nvSpPr>
        <p:spPr>
          <a:xfrm>
            <a:off x="7352116" y="1674650"/>
            <a:ext cx="928200" cy="327000"/>
          </a:xfrm>
          <a:prstGeom prst="round1Rect">
            <a:avLst>
              <a:gd fmla="val 16667" name="adj"/>
            </a:avLst>
          </a:prstGeom>
          <a:solidFill>
            <a:srgbClr val="2731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99" name="Google Shape;399;p41"/>
          <p:cNvSpPr/>
          <p:nvPr/>
        </p:nvSpPr>
        <p:spPr>
          <a:xfrm>
            <a:off x="6246584" y="1674650"/>
            <a:ext cx="928200" cy="327000"/>
          </a:xfrm>
          <a:prstGeom prst="round1Rect">
            <a:avLst>
              <a:gd fmla="val 16667" name="adj"/>
            </a:avLst>
          </a:prstGeom>
          <a:solidFill>
            <a:srgbClr val="2731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1"/>
          <p:cNvSpPr/>
          <p:nvPr/>
        </p:nvSpPr>
        <p:spPr>
          <a:xfrm>
            <a:off x="5118259" y="1683897"/>
            <a:ext cx="928200" cy="327000"/>
          </a:xfrm>
          <a:prstGeom prst="round1Rect">
            <a:avLst>
              <a:gd fmla="val 16667" name="adj"/>
            </a:avLst>
          </a:prstGeom>
          <a:solidFill>
            <a:srgbClr val="2731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1"/>
          <p:cNvSpPr/>
          <p:nvPr/>
        </p:nvSpPr>
        <p:spPr>
          <a:xfrm>
            <a:off x="3989921" y="1683897"/>
            <a:ext cx="928200" cy="327000"/>
          </a:xfrm>
          <a:prstGeom prst="round1Rect">
            <a:avLst>
              <a:gd fmla="val 16667" name="adj"/>
            </a:avLst>
          </a:prstGeom>
          <a:solidFill>
            <a:srgbClr val="2731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1"/>
          <p:cNvSpPr/>
          <p:nvPr/>
        </p:nvSpPr>
        <p:spPr>
          <a:xfrm>
            <a:off x="2861583" y="1683897"/>
            <a:ext cx="928200" cy="327000"/>
          </a:xfrm>
          <a:prstGeom prst="round1Rect">
            <a:avLst>
              <a:gd fmla="val 16667" name="adj"/>
            </a:avLst>
          </a:prstGeom>
          <a:solidFill>
            <a:srgbClr val="2731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1"/>
          <p:cNvSpPr/>
          <p:nvPr/>
        </p:nvSpPr>
        <p:spPr>
          <a:xfrm>
            <a:off x="1790036" y="1683897"/>
            <a:ext cx="928200" cy="327000"/>
          </a:xfrm>
          <a:prstGeom prst="round1Rect">
            <a:avLst>
              <a:gd fmla="val 16667" name="adj"/>
            </a:avLst>
          </a:prstGeom>
          <a:solidFill>
            <a:srgbClr val="2731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41"/>
          <p:cNvGrpSpPr/>
          <p:nvPr/>
        </p:nvGrpSpPr>
        <p:grpSpPr>
          <a:xfrm>
            <a:off x="1790036" y="2967819"/>
            <a:ext cx="6513300" cy="141002"/>
            <a:chOff x="1790036" y="2967819"/>
            <a:chExt cx="6513300" cy="141002"/>
          </a:xfrm>
        </p:grpSpPr>
        <p:sp>
          <p:nvSpPr>
            <p:cNvPr id="405" name="Google Shape;405;p41"/>
            <p:cNvSpPr/>
            <p:nvPr/>
          </p:nvSpPr>
          <p:spPr>
            <a:xfrm>
              <a:off x="1790036" y="2967820"/>
              <a:ext cx="6513300" cy="1410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1"/>
            <p:cNvSpPr/>
            <p:nvPr/>
          </p:nvSpPr>
          <p:spPr>
            <a:xfrm>
              <a:off x="1790036" y="2967819"/>
              <a:ext cx="928200" cy="1410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1"/>
            <p:cNvSpPr/>
            <p:nvPr/>
          </p:nvSpPr>
          <p:spPr>
            <a:xfrm>
              <a:off x="1790036" y="2967819"/>
              <a:ext cx="1002600" cy="141000"/>
            </a:xfrm>
            <a:prstGeom prst="rect">
              <a:avLst/>
            </a:prstGeom>
            <a:solidFill>
              <a:srgbClr val="FB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 name="Google Shape;408;p41"/>
          <p:cNvGrpSpPr/>
          <p:nvPr/>
        </p:nvGrpSpPr>
        <p:grpSpPr>
          <a:xfrm>
            <a:off x="1790036" y="3613998"/>
            <a:ext cx="6513300" cy="141002"/>
            <a:chOff x="1790036" y="3613998"/>
            <a:chExt cx="6513300" cy="141002"/>
          </a:xfrm>
        </p:grpSpPr>
        <p:sp>
          <p:nvSpPr>
            <p:cNvPr id="409" name="Google Shape;409;p41"/>
            <p:cNvSpPr/>
            <p:nvPr/>
          </p:nvSpPr>
          <p:spPr>
            <a:xfrm>
              <a:off x="1790036" y="3613999"/>
              <a:ext cx="6513300" cy="1410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1"/>
            <p:cNvSpPr/>
            <p:nvPr/>
          </p:nvSpPr>
          <p:spPr>
            <a:xfrm>
              <a:off x="3921262" y="3613998"/>
              <a:ext cx="1128600" cy="141000"/>
            </a:xfrm>
            <a:prstGeom prst="rect">
              <a:avLst/>
            </a:prstGeom>
            <a:solidFill>
              <a:srgbClr val="FB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1"/>
            <p:cNvSpPr/>
            <p:nvPr/>
          </p:nvSpPr>
          <p:spPr>
            <a:xfrm>
              <a:off x="2792613" y="3613998"/>
              <a:ext cx="1128600" cy="141000"/>
            </a:xfrm>
            <a:prstGeom prst="rect">
              <a:avLst/>
            </a:prstGeom>
            <a:solidFill>
              <a:srgbClr val="FB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41"/>
          <p:cNvGrpSpPr/>
          <p:nvPr/>
        </p:nvGrpSpPr>
        <p:grpSpPr>
          <a:xfrm>
            <a:off x="1790036" y="2321640"/>
            <a:ext cx="6513300" cy="141002"/>
            <a:chOff x="1790036" y="2321640"/>
            <a:chExt cx="6513300" cy="141002"/>
          </a:xfrm>
        </p:grpSpPr>
        <p:sp>
          <p:nvSpPr>
            <p:cNvPr id="413" name="Google Shape;413;p41"/>
            <p:cNvSpPr/>
            <p:nvPr/>
          </p:nvSpPr>
          <p:spPr>
            <a:xfrm>
              <a:off x="1790036" y="2321642"/>
              <a:ext cx="6513300" cy="1410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1"/>
            <p:cNvSpPr/>
            <p:nvPr/>
          </p:nvSpPr>
          <p:spPr>
            <a:xfrm>
              <a:off x="1790036" y="2321640"/>
              <a:ext cx="1002600" cy="141000"/>
            </a:xfrm>
            <a:prstGeom prst="rect">
              <a:avLst/>
            </a:prstGeom>
            <a:solidFill>
              <a:srgbClr val="FB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7B832"/>
                </a:solidFill>
              </a:endParaRPr>
            </a:p>
          </p:txBody>
        </p:sp>
        <p:sp>
          <p:nvSpPr>
            <p:cNvPr id="415" name="Google Shape;415;p41"/>
            <p:cNvSpPr/>
            <p:nvPr/>
          </p:nvSpPr>
          <p:spPr>
            <a:xfrm>
              <a:off x="2792613" y="2321640"/>
              <a:ext cx="1128600" cy="141000"/>
            </a:xfrm>
            <a:prstGeom prst="rect">
              <a:avLst/>
            </a:prstGeom>
            <a:solidFill>
              <a:srgbClr val="FBB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7B832"/>
                </a:solidFill>
              </a:endParaRPr>
            </a:p>
          </p:txBody>
        </p:sp>
      </p:grpSp>
      <p:sp>
        <p:nvSpPr>
          <p:cNvPr id="416" name="Google Shape;416;p41"/>
          <p:cNvSpPr txBox="1"/>
          <p:nvPr/>
        </p:nvSpPr>
        <p:spPr>
          <a:xfrm>
            <a:off x="3787673" y="2544099"/>
            <a:ext cx="1695900" cy="3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rPr lang="en">
                <a:solidFill>
                  <a:schemeClr val="accent1"/>
                </a:solidFill>
                <a:latin typeface="Montserrat"/>
                <a:ea typeface="Montserrat"/>
                <a:cs typeface="Montserrat"/>
                <a:sym typeface="Montserrat"/>
              </a:rPr>
              <a:t>Jan. 1 - Feb. 28</a:t>
            </a:r>
            <a:endParaRPr>
              <a:solidFill>
                <a:schemeClr val="accent1"/>
              </a:solidFill>
              <a:latin typeface="Montserrat"/>
              <a:ea typeface="Montserrat"/>
              <a:cs typeface="Montserrat"/>
              <a:sym typeface="Montserrat"/>
            </a:endParaRPr>
          </a:p>
        </p:txBody>
      </p:sp>
      <p:sp>
        <p:nvSpPr>
          <p:cNvPr id="417" name="Google Shape;417;p41"/>
          <p:cNvSpPr txBox="1"/>
          <p:nvPr/>
        </p:nvSpPr>
        <p:spPr>
          <a:xfrm>
            <a:off x="1790043" y="3207213"/>
            <a:ext cx="1695900" cy="3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rPr lang="en">
                <a:solidFill>
                  <a:schemeClr val="accent1"/>
                </a:solidFill>
                <a:latin typeface="Montserrat"/>
                <a:ea typeface="Montserrat"/>
                <a:cs typeface="Montserrat"/>
                <a:sym typeface="Montserrat"/>
              </a:rPr>
              <a:t>Jan. 1 - Jan. 31</a:t>
            </a:r>
            <a:endParaRPr>
              <a:solidFill>
                <a:schemeClr val="accent1"/>
              </a:solidFill>
              <a:latin typeface="Montserrat"/>
              <a:ea typeface="Montserrat"/>
              <a:cs typeface="Montserrat"/>
              <a:sym typeface="Montserrat"/>
            </a:endParaRPr>
          </a:p>
        </p:txBody>
      </p:sp>
      <p:sp>
        <p:nvSpPr>
          <p:cNvPr id="418" name="Google Shape;418;p41"/>
          <p:cNvSpPr txBox="1"/>
          <p:nvPr/>
        </p:nvSpPr>
        <p:spPr>
          <a:xfrm>
            <a:off x="3000861" y="3870350"/>
            <a:ext cx="2049000" cy="3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rPr lang="en">
                <a:solidFill>
                  <a:schemeClr val="accent1"/>
                </a:solidFill>
                <a:latin typeface="Montserrat"/>
                <a:ea typeface="Montserrat"/>
                <a:cs typeface="Montserrat"/>
                <a:sym typeface="Montserrat"/>
              </a:rPr>
              <a:t>Feb. 1 - Mar. 31</a:t>
            </a:r>
            <a:endParaRPr>
              <a:solidFill>
                <a:schemeClr val="accent1"/>
              </a:solidFill>
              <a:latin typeface="Montserrat"/>
              <a:ea typeface="Montserrat"/>
              <a:cs typeface="Montserrat"/>
              <a:sym typeface="Montserrat"/>
            </a:endParaRPr>
          </a:p>
        </p:txBody>
      </p:sp>
      <p:sp>
        <p:nvSpPr>
          <p:cNvPr id="419" name="Google Shape;419;p41"/>
          <p:cNvSpPr txBox="1"/>
          <p:nvPr/>
        </p:nvSpPr>
        <p:spPr>
          <a:xfrm flipH="1">
            <a:off x="759236" y="2178415"/>
            <a:ext cx="1030800" cy="353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b="1" lang="en">
                <a:solidFill>
                  <a:srgbClr val="75C4C0"/>
                </a:solidFill>
                <a:latin typeface="Montserrat"/>
                <a:ea typeface="Montserrat"/>
                <a:cs typeface="Montserrat"/>
                <a:sym typeface="Montserrat"/>
              </a:rPr>
              <a:t>PHASE 1</a:t>
            </a:r>
            <a:endParaRPr b="1">
              <a:solidFill>
                <a:srgbClr val="75C4C0"/>
              </a:solidFill>
              <a:latin typeface="Montserrat"/>
              <a:ea typeface="Montserrat"/>
              <a:cs typeface="Montserrat"/>
              <a:sym typeface="Montserrat"/>
            </a:endParaRPr>
          </a:p>
        </p:txBody>
      </p:sp>
      <p:sp>
        <p:nvSpPr>
          <p:cNvPr id="420" name="Google Shape;420;p41"/>
          <p:cNvSpPr txBox="1"/>
          <p:nvPr/>
        </p:nvSpPr>
        <p:spPr>
          <a:xfrm flipH="1">
            <a:off x="918536" y="2824593"/>
            <a:ext cx="871500" cy="353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b="1" lang="en">
                <a:solidFill>
                  <a:srgbClr val="75C4C0"/>
                </a:solidFill>
                <a:latin typeface="Montserrat"/>
                <a:ea typeface="Montserrat"/>
                <a:cs typeface="Montserrat"/>
                <a:sym typeface="Montserrat"/>
              </a:rPr>
              <a:t>Task 1</a:t>
            </a:r>
            <a:endParaRPr b="1">
              <a:solidFill>
                <a:srgbClr val="75C4C0"/>
              </a:solidFill>
              <a:latin typeface="Montserrat"/>
              <a:ea typeface="Montserrat"/>
              <a:cs typeface="Montserrat"/>
              <a:sym typeface="Montserrat"/>
            </a:endParaRPr>
          </a:p>
        </p:txBody>
      </p:sp>
      <p:sp>
        <p:nvSpPr>
          <p:cNvPr id="421" name="Google Shape;421;p41"/>
          <p:cNvSpPr txBox="1"/>
          <p:nvPr/>
        </p:nvSpPr>
        <p:spPr>
          <a:xfrm flipH="1">
            <a:off x="918536" y="3470772"/>
            <a:ext cx="871500" cy="353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b="1" lang="en">
                <a:solidFill>
                  <a:srgbClr val="75C4C0"/>
                </a:solidFill>
                <a:latin typeface="Montserrat"/>
                <a:ea typeface="Montserrat"/>
                <a:cs typeface="Montserrat"/>
                <a:sym typeface="Montserrat"/>
              </a:rPr>
              <a:t>Task 2</a:t>
            </a:r>
            <a:endParaRPr b="1">
              <a:solidFill>
                <a:srgbClr val="75C4C0"/>
              </a:solidFill>
              <a:latin typeface="Montserrat"/>
              <a:ea typeface="Montserrat"/>
              <a:cs typeface="Montserrat"/>
              <a:sym typeface="Montserrat"/>
            </a:endParaRPr>
          </a:p>
        </p:txBody>
      </p:sp>
      <p:sp>
        <p:nvSpPr>
          <p:cNvPr id="422" name="Google Shape;422;p41"/>
          <p:cNvSpPr txBox="1"/>
          <p:nvPr/>
        </p:nvSpPr>
        <p:spPr>
          <a:xfrm flipH="1">
            <a:off x="1790125" y="1641174"/>
            <a:ext cx="9282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rgbClr val="FFFFFF"/>
                </a:solidFill>
                <a:latin typeface="Montserrat"/>
                <a:ea typeface="Montserrat"/>
                <a:cs typeface="Montserrat"/>
                <a:sym typeface="Montserrat"/>
              </a:rPr>
              <a:t>JAN</a:t>
            </a:r>
            <a:endParaRPr b="1" sz="1600">
              <a:solidFill>
                <a:srgbClr val="FFFFFF"/>
              </a:solidFill>
              <a:latin typeface="Montserrat"/>
              <a:ea typeface="Montserrat"/>
              <a:cs typeface="Montserrat"/>
              <a:sym typeface="Montserrat"/>
            </a:endParaRPr>
          </a:p>
        </p:txBody>
      </p:sp>
      <p:sp>
        <p:nvSpPr>
          <p:cNvPr id="423" name="Google Shape;423;p41"/>
          <p:cNvSpPr txBox="1"/>
          <p:nvPr/>
        </p:nvSpPr>
        <p:spPr>
          <a:xfrm flipH="1">
            <a:off x="2889974" y="1641175"/>
            <a:ext cx="9282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rgbClr val="FFFFFF"/>
                </a:solidFill>
                <a:latin typeface="Montserrat"/>
                <a:ea typeface="Montserrat"/>
                <a:cs typeface="Montserrat"/>
                <a:sym typeface="Montserrat"/>
              </a:rPr>
              <a:t>FEB</a:t>
            </a:r>
            <a:endParaRPr b="1" sz="1600">
              <a:solidFill>
                <a:srgbClr val="FFFFFF"/>
              </a:solidFill>
              <a:latin typeface="Montserrat"/>
              <a:ea typeface="Montserrat"/>
              <a:cs typeface="Montserrat"/>
              <a:sym typeface="Montserrat"/>
            </a:endParaRPr>
          </a:p>
        </p:txBody>
      </p:sp>
      <p:sp>
        <p:nvSpPr>
          <p:cNvPr id="424" name="Google Shape;424;p41"/>
          <p:cNvSpPr txBox="1"/>
          <p:nvPr/>
        </p:nvSpPr>
        <p:spPr>
          <a:xfrm flipH="1">
            <a:off x="3989912" y="1641175"/>
            <a:ext cx="9282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rgbClr val="FFFFFF"/>
                </a:solidFill>
                <a:latin typeface="Montserrat"/>
                <a:ea typeface="Montserrat"/>
                <a:cs typeface="Montserrat"/>
                <a:sym typeface="Montserrat"/>
              </a:rPr>
              <a:t>MAR</a:t>
            </a:r>
            <a:endParaRPr b="1" sz="1600">
              <a:solidFill>
                <a:srgbClr val="FFFFFF"/>
              </a:solidFill>
              <a:latin typeface="Montserrat"/>
              <a:ea typeface="Montserrat"/>
              <a:cs typeface="Montserrat"/>
              <a:sym typeface="Montserrat"/>
            </a:endParaRPr>
          </a:p>
        </p:txBody>
      </p:sp>
      <p:sp>
        <p:nvSpPr>
          <p:cNvPr id="425" name="Google Shape;425;p41"/>
          <p:cNvSpPr txBox="1"/>
          <p:nvPr/>
        </p:nvSpPr>
        <p:spPr>
          <a:xfrm flipH="1">
            <a:off x="5098863" y="1641175"/>
            <a:ext cx="9282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rgbClr val="FFFFFF"/>
                </a:solidFill>
                <a:latin typeface="Montserrat"/>
                <a:ea typeface="Montserrat"/>
                <a:cs typeface="Montserrat"/>
                <a:sym typeface="Montserrat"/>
              </a:rPr>
              <a:t>APR</a:t>
            </a:r>
            <a:endParaRPr b="1" sz="1600">
              <a:solidFill>
                <a:srgbClr val="FFFFFF"/>
              </a:solidFill>
              <a:latin typeface="Montserrat"/>
              <a:ea typeface="Montserrat"/>
              <a:cs typeface="Montserrat"/>
              <a:sym typeface="Montserrat"/>
            </a:endParaRPr>
          </a:p>
        </p:txBody>
      </p:sp>
      <p:sp>
        <p:nvSpPr>
          <p:cNvPr id="426" name="Google Shape;426;p41"/>
          <p:cNvSpPr txBox="1"/>
          <p:nvPr/>
        </p:nvSpPr>
        <p:spPr>
          <a:xfrm flipH="1">
            <a:off x="6227187" y="1641175"/>
            <a:ext cx="9282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rgbClr val="FFFFFF"/>
                </a:solidFill>
                <a:latin typeface="Montserrat"/>
                <a:ea typeface="Montserrat"/>
                <a:cs typeface="Montserrat"/>
                <a:sym typeface="Montserrat"/>
              </a:rPr>
              <a:t>MAY</a:t>
            </a:r>
            <a:endParaRPr b="1" sz="1600">
              <a:solidFill>
                <a:srgbClr val="FFFFFF"/>
              </a:solidFill>
              <a:latin typeface="Montserrat"/>
              <a:ea typeface="Montserrat"/>
              <a:cs typeface="Montserrat"/>
              <a:sym typeface="Montserrat"/>
            </a:endParaRPr>
          </a:p>
        </p:txBody>
      </p:sp>
      <p:sp>
        <p:nvSpPr>
          <p:cNvPr id="427" name="Google Shape;427;p41"/>
          <p:cNvSpPr txBox="1"/>
          <p:nvPr/>
        </p:nvSpPr>
        <p:spPr>
          <a:xfrm flipH="1">
            <a:off x="7355513" y="1641175"/>
            <a:ext cx="9282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rgbClr val="FFFFFF"/>
                </a:solidFill>
                <a:latin typeface="Montserrat"/>
                <a:ea typeface="Montserrat"/>
                <a:cs typeface="Montserrat"/>
                <a:sym typeface="Montserrat"/>
              </a:rPr>
              <a:t>JUN</a:t>
            </a:r>
            <a:endParaRPr b="1" sz="1600">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2"/>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CHECKLIST</a:t>
            </a:r>
            <a:endParaRPr/>
          </a:p>
        </p:txBody>
      </p:sp>
      <p:graphicFrame>
        <p:nvGraphicFramePr>
          <p:cNvPr id="433" name="Google Shape;433;p42"/>
          <p:cNvGraphicFramePr/>
          <p:nvPr/>
        </p:nvGraphicFramePr>
        <p:xfrm>
          <a:off x="1090063" y="1558760"/>
          <a:ext cx="3000000" cy="3000000"/>
        </p:xfrm>
        <a:graphic>
          <a:graphicData uri="http://schemas.openxmlformats.org/drawingml/2006/table">
            <a:tbl>
              <a:tblPr>
                <a:noFill/>
                <a:tableStyleId>{37CE8A2B-48E1-4F1F-AD50-6ED56BECAC75}</a:tableStyleId>
              </a:tblPr>
              <a:tblGrid>
                <a:gridCol w="2297675"/>
                <a:gridCol w="1166550"/>
                <a:gridCol w="1166550"/>
                <a:gridCol w="1166550"/>
                <a:gridCol w="11665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latin typeface="Montserrat"/>
                          <a:ea typeface="Montserrat"/>
                          <a:cs typeface="Montserrat"/>
                          <a:sym typeface="Montserrat"/>
                        </a:rPr>
                        <a:t>OPTION A</a:t>
                      </a:r>
                      <a:endParaRPr b="1">
                        <a:solidFill>
                          <a:srgbClr val="FFFFFF"/>
                        </a:solidFill>
                        <a:latin typeface="Montserrat"/>
                        <a:ea typeface="Montserrat"/>
                        <a:cs typeface="Montserrat"/>
                        <a:sym typeface="Montserrat"/>
                      </a:endParaRPr>
                    </a:p>
                  </a:txBody>
                  <a:tcPr marT="91425" marB="91425" marR="91425" marL="91425">
                    <a:lnL cap="flat" cmpd="sng" w="38100">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9525">
                      <a:solidFill>
                        <a:srgbClr val="FFFFFF">
                          <a:alpha val="0"/>
                        </a:srgbClr>
                      </a:solidFill>
                      <a:prstDash val="solid"/>
                      <a:round/>
                      <a:headEnd len="sm" w="sm" type="none"/>
                      <a:tailEnd len="sm" w="sm" type="none"/>
                    </a:lnB>
                    <a:solidFill>
                      <a:srgbClr val="9E9E9E"/>
                    </a:solidFill>
                  </a:tcPr>
                </a:tc>
                <a:tc>
                  <a:txBody>
                    <a:bodyPr/>
                    <a:lstStyle/>
                    <a:p>
                      <a:pPr indent="0" lvl="0" marL="0" rtl="0" algn="ctr">
                        <a:spcBef>
                          <a:spcPts val="0"/>
                        </a:spcBef>
                        <a:spcAft>
                          <a:spcPts val="0"/>
                        </a:spcAft>
                        <a:buNone/>
                      </a:pPr>
                      <a:r>
                        <a:rPr b="1" lang="en">
                          <a:solidFill>
                            <a:srgbClr val="FFFFFF"/>
                          </a:solidFill>
                          <a:latin typeface="Montserrat"/>
                          <a:ea typeface="Montserrat"/>
                          <a:cs typeface="Montserrat"/>
                          <a:sym typeface="Montserrat"/>
                        </a:rPr>
                        <a:t>OPTION B</a:t>
                      </a:r>
                      <a:endParaRPr b="1">
                        <a:solidFill>
                          <a:srgbClr val="FFFFFF"/>
                        </a:solidFill>
                        <a:latin typeface="Montserrat"/>
                        <a:ea typeface="Montserrat"/>
                        <a:cs typeface="Montserrat"/>
                        <a:sym typeface="Montserrat"/>
                      </a:endParaRPr>
                    </a:p>
                  </a:txBody>
                  <a:tcPr marT="91425" marB="91425" marR="91425" marL="91425">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9525">
                      <a:solidFill>
                        <a:srgbClr val="FFFFFF">
                          <a:alpha val="0"/>
                        </a:srgbClr>
                      </a:solidFill>
                      <a:prstDash val="solid"/>
                      <a:round/>
                      <a:headEnd len="sm" w="sm" type="none"/>
                      <a:tailEnd len="sm" w="sm" type="none"/>
                    </a:lnB>
                    <a:solidFill>
                      <a:srgbClr val="9E9E9E"/>
                    </a:solidFill>
                  </a:tcPr>
                </a:tc>
                <a:tc>
                  <a:txBody>
                    <a:bodyPr/>
                    <a:lstStyle/>
                    <a:p>
                      <a:pPr indent="0" lvl="0" marL="0" rtl="0" algn="ctr">
                        <a:spcBef>
                          <a:spcPts val="0"/>
                        </a:spcBef>
                        <a:spcAft>
                          <a:spcPts val="0"/>
                        </a:spcAft>
                        <a:buNone/>
                      </a:pPr>
                      <a:r>
                        <a:rPr b="1" lang="en">
                          <a:solidFill>
                            <a:srgbClr val="FFFFFF"/>
                          </a:solidFill>
                          <a:latin typeface="Montserrat"/>
                          <a:ea typeface="Montserrat"/>
                          <a:cs typeface="Montserrat"/>
                          <a:sym typeface="Montserrat"/>
                        </a:rPr>
                        <a:t>OPTION C</a:t>
                      </a:r>
                      <a:endParaRPr b="1">
                        <a:solidFill>
                          <a:srgbClr val="FFFFFF"/>
                        </a:solidFill>
                        <a:latin typeface="Montserrat"/>
                        <a:ea typeface="Montserrat"/>
                        <a:cs typeface="Montserrat"/>
                        <a:sym typeface="Montserrat"/>
                      </a:endParaRPr>
                    </a:p>
                  </a:txBody>
                  <a:tcPr marT="91425" marB="91425" marR="91425" marL="91425">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alpha val="0"/>
                        </a:srgbClr>
                      </a:solidFill>
                      <a:prstDash val="solid"/>
                      <a:round/>
                      <a:headEnd len="sm" w="sm" type="none"/>
                      <a:tailEnd len="sm" w="sm" type="none"/>
                    </a:lnT>
                    <a:lnB cap="flat" cmpd="sng" w="28575">
                      <a:solidFill>
                        <a:srgbClr val="FFFFFF">
                          <a:alpha val="0"/>
                        </a:srgbClr>
                      </a:solidFill>
                      <a:prstDash val="solid"/>
                      <a:round/>
                      <a:headEnd len="sm" w="sm" type="none"/>
                      <a:tailEnd len="sm" w="sm" type="none"/>
                    </a:lnB>
                    <a:solidFill>
                      <a:srgbClr val="9E9E9E"/>
                    </a:solidFill>
                  </a:tcPr>
                </a:tc>
                <a:tc>
                  <a:txBody>
                    <a:bodyPr/>
                    <a:lstStyle/>
                    <a:p>
                      <a:pPr indent="0" lvl="0" marL="0" rtl="0" algn="ctr">
                        <a:spcBef>
                          <a:spcPts val="0"/>
                        </a:spcBef>
                        <a:spcAft>
                          <a:spcPts val="0"/>
                        </a:spcAft>
                        <a:buNone/>
                      </a:pPr>
                      <a:r>
                        <a:rPr b="1" lang="en">
                          <a:solidFill>
                            <a:srgbClr val="FFFFFF"/>
                          </a:solidFill>
                          <a:latin typeface="Montserrat"/>
                          <a:ea typeface="Montserrat"/>
                          <a:cs typeface="Montserrat"/>
                          <a:sym typeface="Montserrat"/>
                        </a:rPr>
                        <a:t>OPTION D</a:t>
                      </a:r>
                      <a:endParaRPr b="1">
                        <a:solidFill>
                          <a:srgbClr val="FFFFFF"/>
                        </a:solidFill>
                        <a:latin typeface="Montserrat"/>
                        <a:ea typeface="Montserrat"/>
                        <a:cs typeface="Montserrat"/>
                        <a:sym typeface="Montserrat"/>
                      </a:endParaRPr>
                    </a:p>
                  </a:txBody>
                  <a:tcPr marT="91425" marB="91425" marR="91425" marL="91425">
                    <a:lnL cap="flat" cmpd="sng" w="28575">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9525">
                      <a:solidFill>
                        <a:srgbClr val="FFFFFF">
                          <a:alpha val="0"/>
                        </a:srgbClr>
                      </a:solidFill>
                      <a:prstDash val="solid"/>
                      <a:round/>
                      <a:headEnd len="sm" w="sm" type="none"/>
                      <a:tailEnd len="sm" w="sm" type="none"/>
                    </a:lnB>
                    <a:solidFill>
                      <a:srgbClr val="9E9E9E"/>
                    </a:solidFill>
                  </a:tcPr>
                </a:tc>
              </a:tr>
              <a:tr h="502375">
                <a:tc>
                  <a:txBody>
                    <a:bodyPr/>
                    <a:lstStyle/>
                    <a:p>
                      <a:pPr indent="0" lvl="0" marL="0" rtl="0" algn="l">
                        <a:lnSpc>
                          <a:spcPct val="115000"/>
                        </a:lnSpc>
                        <a:spcBef>
                          <a:spcPts val="0"/>
                        </a:spcBef>
                        <a:spcAft>
                          <a:spcPts val="0"/>
                        </a:spcAft>
                        <a:buNone/>
                      </a:pPr>
                      <a:r>
                        <a:rPr b="1" lang="en">
                          <a:solidFill>
                            <a:srgbClr val="FFFFFF"/>
                          </a:solidFill>
                          <a:latin typeface="Montserrat"/>
                          <a:ea typeface="Montserrat"/>
                          <a:cs typeface="Montserrat"/>
                          <a:sym typeface="Montserrat"/>
                        </a:rPr>
                        <a:t>Task 1</a:t>
                      </a:r>
                      <a:endParaRPr b="1">
                        <a:solidFill>
                          <a:srgbClr val="FFFFFF"/>
                        </a:solidFill>
                        <a:latin typeface="Montserrat"/>
                        <a:ea typeface="Montserrat"/>
                        <a:cs typeface="Montserrat"/>
                        <a:sym typeface="Montserrat"/>
                      </a:endParaRPr>
                    </a:p>
                  </a:txBody>
                  <a:tcPr marT="91425" marB="91425" marR="91425" marL="91425" anchor="ctr">
                    <a:lnL cap="flat" cmpd="sng" w="38100">
                      <a:solidFill>
                        <a:srgbClr val="FFFFFF">
                          <a:alpha val="0"/>
                        </a:srgbClr>
                      </a:solidFill>
                      <a:prstDash val="solid"/>
                      <a:round/>
                      <a:headEnd len="sm" w="sm" type="none"/>
                      <a:tailEnd len="sm" w="sm" type="none"/>
                    </a:lnL>
                    <a:lnR cap="flat" cmpd="sng" w="9525">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BBC00"/>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FFFFFF">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28575">
                      <a:solidFill>
                        <a:srgbClr val="FFFFFF">
                          <a:alpha val="0"/>
                        </a:srgbClr>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FFFFFF">
                          <a:alpha val="0"/>
                        </a:srgb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9525">
                      <a:solidFill>
                        <a:srgbClr val="9E9E9E"/>
                      </a:solidFill>
                      <a:prstDash val="solid"/>
                      <a:round/>
                      <a:headEnd len="sm" w="sm" type="none"/>
                      <a:tailEnd len="sm" w="sm" type="none"/>
                    </a:lnB>
                  </a:tcPr>
                </a:tc>
              </a:tr>
              <a:tr h="502375">
                <a:tc>
                  <a:txBody>
                    <a:bodyPr/>
                    <a:lstStyle/>
                    <a:p>
                      <a:pPr indent="0" lvl="0" marL="0" rtl="0" algn="l">
                        <a:lnSpc>
                          <a:spcPct val="115000"/>
                        </a:lnSpc>
                        <a:spcBef>
                          <a:spcPts val="0"/>
                        </a:spcBef>
                        <a:spcAft>
                          <a:spcPts val="0"/>
                        </a:spcAft>
                        <a:buClr>
                          <a:srgbClr val="000000"/>
                        </a:buClr>
                        <a:buSzPts val="1100"/>
                        <a:buFont typeface="Arial"/>
                        <a:buNone/>
                      </a:pPr>
                      <a:r>
                        <a:rPr b="1" lang="en">
                          <a:solidFill>
                            <a:srgbClr val="FFFFFF"/>
                          </a:solidFill>
                          <a:latin typeface="Montserrat"/>
                          <a:ea typeface="Montserrat"/>
                          <a:cs typeface="Montserrat"/>
                          <a:sym typeface="Montserrat"/>
                        </a:rPr>
                        <a:t>Task 2</a:t>
                      </a:r>
                      <a:endParaRPr/>
                    </a:p>
                  </a:txBody>
                  <a:tcPr marT="91425" marB="91425" marR="91425" marL="91425" anchor="ctr">
                    <a:lnL cap="flat" cmpd="sng" w="38100">
                      <a:solidFill>
                        <a:srgbClr val="FFFFFF">
                          <a:alpha val="0"/>
                        </a:srgbClr>
                      </a:solidFill>
                      <a:prstDash val="solid"/>
                      <a:round/>
                      <a:headEnd len="sm" w="sm" type="none"/>
                      <a:tailEnd len="sm" w="sm" type="none"/>
                    </a:lnL>
                    <a:lnR cap="flat" cmpd="sng" w="9525">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BBC00"/>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FFFFFF">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FFFFFF">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2375">
                <a:tc>
                  <a:txBody>
                    <a:bodyPr/>
                    <a:lstStyle/>
                    <a:p>
                      <a:pPr indent="0" lvl="0" marL="0" rtl="0" algn="l">
                        <a:lnSpc>
                          <a:spcPct val="115000"/>
                        </a:lnSpc>
                        <a:spcBef>
                          <a:spcPts val="0"/>
                        </a:spcBef>
                        <a:spcAft>
                          <a:spcPts val="0"/>
                        </a:spcAft>
                        <a:buClr>
                          <a:srgbClr val="000000"/>
                        </a:buClr>
                        <a:buSzPts val="1100"/>
                        <a:buFont typeface="Arial"/>
                        <a:buNone/>
                      </a:pPr>
                      <a:r>
                        <a:rPr b="1" lang="en">
                          <a:solidFill>
                            <a:srgbClr val="FFFFFF"/>
                          </a:solidFill>
                          <a:latin typeface="Montserrat"/>
                          <a:ea typeface="Montserrat"/>
                          <a:cs typeface="Montserrat"/>
                          <a:sym typeface="Montserrat"/>
                        </a:rPr>
                        <a:t>Task 3</a:t>
                      </a:r>
                      <a:endParaRPr/>
                    </a:p>
                  </a:txBody>
                  <a:tcPr marT="91425" marB="91425" marR="91425" marL="91425" anchor="ctr">
                    <a:lnL cap="flat" cmpd="sng" w="38100">
                      <a:solidFill>
                        <a:srgbClr val="FFFFFF">
                          <a:alpha val="0"/>
                        </a:srgbClr>
                      </a:solidFill>
                      <a:prstDash val="solid"/>
                      <a:round/>
                      <a:headEnd len="sm" w="sm" type="none"/>
                      <a:tailEnd len="sm" w="sm" type="none"/>
                    </a:lnL>
                    <a:lnR cap="flat" cmpd="sng" w="9525">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BBC00"/>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FFFFFF">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FFFFFF">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2375">
                <a:tc>
                  <a:txBody>
                    <a:bodyPr/>
                    <a:lstStyle/>
                    <a:p>
                      <a:pPr indent="0" lvl="0" marL="0" rtl="0" algn="l">
                        <a:lnSpc>
                          <a:spcPct val="115000"/>
                        </a:lnSpc>
                        <a:spcBef>
                          <a:spcPts val="0"/>
                        </a:spcBef>
                        <a:spcAft>
                          <a:spcPts val="0"/>
                        </a:spcAft>
                        <a:buClr>
                          <a:srgbClr val="000000"/>
                        </a:buClr>
                        <a:buSzPts val="1100"/>
                        <a:buFont typeface="Arial"/>
                        <a:buNone/>
                      </a:pPr>
                      <a:r>
                        <a:rPr b="1" lang="en">
                          <a:solidFill>
                            <a:srgbClr val="FFFFFF"/>
                          </a:solidFill>
                          <a:latin typeface="Montserrat"/>
                          <a:ea typeface="Montserrat"/>
                          <a:cs typeface="Montserrat"/>
                          <a:sym typeface="Montserrat"/>
                        </a:rPr>
                        <a:t>Task 4</a:t>
                      </a:r>
                      <a:endParaRPr/>
                    </a:p>
                  </a:txBody>
                  <a:tcPr marT="91425" marB="91425" marR="91425" marL="91425" anchor="ctr">
                    <a:lnL cap="flat" cmpd="sng" w="38100">
                      <a:solidFill>
                        <a:srgbClr val="FFFFFF">
                          <a:alpha val="0"/>
                        </a:srgbClr>
                      </a:solidFill>
                      <a:prstDash val="solid"/>
                      <a:round/>
                      <a:headEnd len="sm" w="sm" type="none"/>
                      <a:tailEnd len="sm" w="sm" type="none"/>
                    </a:lnL>
                    <a:lnR cap="flat" cmpd="sng" w="9525">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BBC00"/>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FFFFFF">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FFFFFF">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FFFFFF">
                          <a:alpha val="0"/>
                        </a:srgbClr>
                      </a:solidFill>
                      <a:prstDash val="solid"/>
                      <a:round/>
                      <a:headEnd len="sm" w="sm" type="none"/>
                      <a:tailEnd len="sm" w="sm" type="none"/>
                    </a:lnB>
                  </a:tcPr>
                </a:tc>
              </a:tr>
            </a:tbl>
          </a:graphicData>
        </a:graphic>
      </p:graphicFrame>
      <p:sp>
        <p:nvSpPr>
          <p:cNvPr id="434" name="Google Shape;434;p42"/>
          <p:cNvSpPr/>
          <p:nvPr/>
        </p:nvSpPr>
        <p:spPr>
          <a:xfrm>
            <a:off x="5019938" y="2616575"/>
            <a:ext cx="212700" cy="212700"/>
          </a:xfrm>
          <a:prstGeom prst="ellipse">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2"/>
          <p:cNvSpPr/>
          <p:nvPr/>
        </p:nvSpPr>
        <p:spPr>
          <a:xfrm>
            <a:off x="3886313" y="2095725"/>
            <a:ext cx="212700" cy="212700"/>
          </a:xfrm>
          <a:prstGeom prst="ellipse">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2"/>
          <p:cNvSpPr/>
          <p:nvPr/>
        </p:nvSpPr>
        <p:spPr>
          <a:xfrm>
            <a:off x="5019938" y="3124225"/>
            <a:ext cx="212700" cy="212700"/>
          </a:xfrm>
          <a:prstGeom prst="ellipse">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2"/>
          <p:cNvSpPr/>
          <p:nvPr/>
        </p:nvSpPr>
        <p:spPr>
          <a:xfrm>
            <a:off x="5019938" y="3631875"/>
            <a:ext cx="212700" cy="212700"/>
          </a:xfrm>
          <a:prstGeom prst="ellipse">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2"/>
          <p:cNvSpPr/>
          <p:nvPr/>
        </p:nvSpPr>
        <p:spPr>
          <a:xfrm>
            <a:off x="6185238" y="2095725"/>
            <a:ext cx="212700" cy="212700"/>
          </a:xfrm>
          <a:prstGeom prst="ellipse">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2"/>
          <p:cNvSpPr/>
          <p:nvPr/>
        </p:nvSpPr>
        <p:spPr>
          <a:xfrm>
            <a:off x="7362488" y="2095725"/>
            <a:ext cx="212700" cy="212700"/>
          </a:xfrm>
          <a:prstGeom prst="ellipse">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2"/>
          <p:cNvSpPr/>
          <p:nvPr/>
        </p:nvSpPr>
        <p:spPr>
          <a:xfrm>
            <a:off x="7362488" y="3631875"/>
            <a:ext cx="212700" cy="212700"/>
          </a:xfrm>
          <a:prstGeom prst="ellipse">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3"/>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TIMELINE</a:t>
            </a:r>
            <a:endParaRPr/>
          </a:p>
        </p:txBody>
      </p:sp>
      <p:grpSp>
        <p:nvGrpSpPr>
          <p:cNvPr id="446" name="Google Shape;446;p43"/>
          <p:cNvGrpSpPr/>
          <p:nvPr/>
        </p:nvGrpSpPr>
        <p:grpSpPr>
          <a:xfrm>
            <a:off x="1044516" y="1991422"/>
            <a:ext cx="7043929" cy="974700"/>
            <a:chOff x="1044516" y="1991422"/>
            <a:chExt cx="7043929" cy="974700"/>
          </a:xfrm>
        </p:grpSpPr>
        <p:cxnSp>
          <p:nvCxnSpPr>
            <p:cNvPr id="447" name="Google Shape;447;p43"/>
            <p:cNvCxnSpPr>
              <a:endCxn id="448" idx="2"/>
            </p:cNvCxnSpPr>
            <p:nvPr/>
          </p:nvCxnSpPr>
          <p:spPr>
            <a:xfrm>
              <a:off x="4031491" y="2477103"/>
              <a:ext cx="1185000" cy="1800"/>
            </a:xfrm>
            <a:prstGeom prst="straightConnector1">
              <a:avLst/>
            </a:prstGeom>
            <a:noFill/>
            <a:ln cap="flat" cmpd="sng" w="9525">
              <a:solidFill>
                <a:schemeClr val="accent1"/>
              </a:solidFill>
              <a:prstDash val="solid"/>
              <a:round/>
              <a:headEnd len="med" w="med" type="none"/>
              <a:tailEnd len="med" w="med" type="none"/>
            </a:ln>
          </p:spPr>
        </p:cxnSp>
        <p:cxnSp>
          <p:nvCxnSpPr>
            <p:cNvPr id="449" name="Google Shape;449;p43"/>
            <p:cNvCxnSpPr>
              <a:endCxn id="450" idx="2"/>
            </p:cNvCxnSpPr>
            <p:nvPr/>
          </p:nvCxnSpPr>
          <p:spPr>
            <a:xfrm>
              <a:off x="5993305" y="2478903"/>
              <a:ext cx="1246200" cy="0"/>
            </a:xfrm>
            <a:prstGeom prst="straightConnector1">
              <a:avLst/>
            </a:prstGeom>
            <a:noFill/>
            <a:ln cap="flat" cmpd="sng" w="9525">
              <a:solidFill>
                <a:schemeClr val="accent1"/>
              </a:solidFill>
              <a:prstDash val="solid"/>
              <a:round/>
              <a:headEnd len="med" w="med" type="none"/>
              <a:tailEnd len="med" w="med" type="none"/>
            </a:ln>
          </p:spPr>
        </p:cxnSp>
        <p:cxnSp>
          <p:nvCxnSpPr>
            <p:cNvPr id="451" name="Google Shape;451;p43"/>
            <p:cNvCxnSpPr>
              <a:stCxn id="452" idx="6"/>
              <a:endCxn id="453" idx="2"/>
            </p:cNvCxnSpPr>
            <p:nvPr/>
          </p:nvCxnSpPr>
          <p:spPr>
            <a:xfrm>
              <a:off x="2018015" y="2478781"/>
              <a:ext cx="1049700" cy="0"/>
            </a:xfrm>
            <a:prstGeom prst="straightConnector1">
              <a:avLst/>
            </a:prstGeom>
            <a:noFill/>
            <a:ln cap="flat" cmpd="sng" w="9525">
              <a:solidFill>
                <a:schemeClr val="accent1"/>
              </a:solidFill>
              <a:prstDash val="solid"/>
              <a:round/>
              <a:headEnd len="med" w="med" type="none"/>
              <a:tailEnd len="med" w="med" type="none"/>
            </a:ln>
          </p:spPr>
        </p:cxnSp>
        <p:sp>
          <p:nvSpPr>
            <p:cNvPr id="453" name="Google Shape;453;p43"/>
            <p:cNvSpPr/>
            <p:nvPr/>
          </p:nvSpPr>
          <p:spPr>
            <a:xfrm>
              <a:off x="3067704" y="1991422"/>
              <a:ext cx="974700" cy="974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3"/>
            <p:cNvSpPr/>
            <p:nvPr/>
          </p:nvSpPr>
          <p:spPr>
            <a:xfrm>
              <a:off x="3192058" y="2115764"/>
              <a:ext cx="726000" cy="7260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 name="Google Shape;455;p43"/>
            <p:cNvGrpSpPr/>
            <p:nvPr/>
          </p:nvGrpSpPr>
          <p:grpSpPr>
            <a:xfrm>
              <a:off x="5092125" y="1992122"/>
              <a:ext cx="973306" cy="973306"/>
              <a:chOff x="4426818" y="2440153"/>
              <a:chExt cx="225600" cy="225600"/>
            </a:xfrm>
          </p:grpSpPr>
          <p:sp>
            <p:nvSpPr>
              <p:cNvPr id="456" name="Google Shape;456;p43"/>
              <p:cNvSpPr/>
              <p:nvPr/>
            </p:nvSpPr>
            <p:spPr>
              <a:xfrm>
                <a:off x="4426818" y="2440153"/>
                <a:ext cx="225600" cy="225600"/>
              </a:xfrm>
              <a:prstGeom prst="ellipse">
                <a:avLst/>
              </a:prstGeom>
              <a:solidFill>
                <a:schemeClr val="accent1"/>
              </a:solid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3"/>
              <p:cNvSpPr/>
              <p:nvPr/>
            </p:nvSpPr>
            <p:spPr>
              <a:xfrm>
                <a:off x="4455644" y="2468982"/>
                <a:ext cx="168000" cy="1680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43"/>
            <p:cNvGrpSpPr/>
            <p:nvPr/>
          </p:nvGrpSpPr>
          <p:grpSpPr>
            <a:xfrm>
              <a:off x="7115139" y="1992122"/>
              <a:ext cx="973306" cy="973306"/>
              <a:chOff x="4883984" y="2440153"/>
              <a:chExt cx="225600" cy="225600"/>
            </a:xfrm>
          </p:grpSpPr>
          <p:sp>
            <p:nvSpPr>
              <p:cNvPr id="458" name="Google Shape;458;p43"/>
              <p:cNvSpPr/>
              <p:nvPr/>
            </p:nvSpPr>
            <p:spPr>
              <a:xfrm>
                <a:off x="4883984" y="2440153"/>
                <a:ext cx="225600" cy="225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3"/>
              <p:cNvSpPr/>
              <p:nvPr/>
            </p:nvSpPr>
            <p:spPr>
              <a:xfrm>
                <a:off x="4912810" y="2468982"/>
                <a:ext cx="168000" cy="1680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 name="Google Shape;459;p43"/>
            <p:cNvGrpSpPr/>
            <p:nvPr/>
          </p:nvGrpSpPr>
          <p:grpSpPr>
            <a:xfrm>
              <a:off x="1044516" y="1991847"/>
              <a:ext cx="973499" cy="973868"/>
              <a:chOff x="2182679" y="2292572"/>
              <a:chExt cx="792300" cy="792600"/>
            </a:xfrm>
          </p:grpSpPr>
          <p:sp>
            <p:nvSpPr>
              <p:cNvPr id="452" name="Google Shape;452;p43"/>
              <p:cNvSpPr/>
              <p:nvPr/>
            </p:nvSpPr>
            <p:spPr>
              <a:xfrm>
                <a:off x="2182679" y="2292572"/>
                <a:ext cx="792300" cy="792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3"/>
              <p:cNvSpPr/>
              <p:nvPr/>
            </p:nvSpPr>
            <p:spPr>
              <a:xfrm>
                <a:off x="2283911" y="2393814"/>
                <a:ext cx="590100" cy="5901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1" name="Google Shape;461;p43"/>
          <p:cNvSpPr txBox="1"/>
          <p:nvPr>
            <p:ph idx="4294967295" type="subTitle"/>
          </p:nvPr>
        </p:nvSpPr>
        <p:spPr>
          <a:xfrm>
            <a:off x="620939" y="3110375"/>
            <a:ext cx="1843800" cy="506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1600">
                <a:solidFill>
                  <a:schemeClr val="accent3"/>
                </a:solidFill>
              </a:rPr>
              <a:t>MERCURY</a:t>
            </a:r>
            <a:endParaRPr b="1" sz="1600">
              <a:solidFill>
                <a:schemeClr val="accent3"/>
              </a:solidFill>
            </a:endParaRPr>
          </a:p>
        </p:txBody>
      </p:sp>
      <p:sp>
        <p:nvSpPr>
          <p:cNvPr id="462" name="Google Shape;462;p43"/>
          <p:cNvSpPr txBox="1"/>
          <p:nvPr>
            <p:ph idx="4294967295" type="subTitle"/>
          </p:nvPr>
        </p:nvSpPr>
        <p:spPr>
          <a:xfrm>
            <a:off x="620939" y="3460850"/>
            <a:ext cx="1843800" cy="1157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t>Mercury is the closest planet to the Sun</a:t>
            </a:r>
            <a:endParaRPr/>
          </a:p>
        </p:txBody>
      </p:sp>
      <p:sp>
        <p:nvSpPr>
          <p:cNvPr id="463" name="Google Shape;463;p43"/>
          <p:cNvSpPr txBox="1"/>
          <p:nvPr>
            <p:ph idx="4294967295" type="subTitle"/>
          </p:nvPr>
        </p:nvSpPr>
        <p:spPr>
          <a:xfrm>
            <a:off x="2642346" y="3110375"/>
            <a:ext cx="1843800" cy="506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1600">
                <a:solidFill>
                  <a:schemeClr val="accent3"/>
                </a:solidFill>
              </a:rPr>
              <a:t>MARS</a:t>
            </a:r>
            <a:endParaRPr b="1" sz="1600">
              <a:solidFill>
                <a:schemeClr val="accent3"/>
              </a:solidFill>
            </a:endParaRPr>
          </a:p>
        </p:txBody>
      </p:sp>
      <p:sp>
        <p:nvSpPr>
          <p:cNvPr id="464" name="Google Shape;464;p43"/>
          <p:cNvSpPr txBox="1"/>
          <p:nvPr>
            <p:ph idx="4294967295" type="subTitle"/>
          </p:nvPr>
        </p:nvSpPr>
        <p:spPr>
          <a:xfrm>
            <a:off x="2642346" y="3460850"/>
            <a:ext cx="1843800" cy="1157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chemeClr val="dk1"/>
              </a:buClr>
              <a:buSzPts val="1100"/>
              <a:buFont typeface="Arial"/>
              <a:buNone/>
            </a:pPr>
            <a:r>
              <a:rPr lang="en"/>
              <a:t>Despite being red, Mars is actually a cold place</a:t>
            </a:r>
            <a:endParaRPr/>
          </a:p>
        </p:txBody>
      </p:sp>
      <p:sp>
        <p:nvSpPr>
          <p:cNvPr id="465" name="Google Shape;465;p43"/>
          <p:cNvSpPr txBox="1"/>
          <p:nvPr>
            <p:ph idx="4294967295" type="subTitle"/>
          </p:nvPr>
        </p:nvSpPr>
        <p:spPr>
          <a:xfrm>
            <a:off x="4648056" y="3110375"/>
            <a:ext cx="1843800" cy="506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1600">
                <a:solidFill>
                  <a:schemeClr val="accent3"/>
                </a:solidFill>
              </a:rPr>
              <a:t>JUPITER</a:t>
            </a:r>
            <a:endParaRPr b="1" sz="1600">
              <a:solidFill>
                <a:schemeClr val="accent3"/>
              </a:solidFill>
            </a:endParaRPr>
          </a:p>
        </p:txBody>
      </p:sp>
      <p:sp>
        <p:nvSpPr>
          <p:cNvPr id="466" name="Google Shape;466;p43"/>
          <p:cNvSpPr txBox="1"/>
          <p:nvPr>
            <p:ph idx="4294967295" type="subTitle"/>
          </p:nvPr>
        </p:nvSpPr>
        <p:spPr>
          <a:xfrm>
            <a:off x="4648056" y="3460850"/>
            <a:ext cx="1843800" cy="1157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Jupiter is the biggest planet in the Solar System</a:t>
            </a:r>
            <a:endParaRPr/>
          </a:p>
          <a:p>
            <a:pPr indent="0" lvl="0" marL="0" rtl="0" algn="ctr">
              <a:lnSpc>
                <a:spcPct val="100000"/>
              </a:lnSpc>
              <a:spcBef>
                <a:spcPts val="1600"/>
              </a:spcBef>
              <a:spcAft>
                <a:spcPts val="1600"/>
              </a:spcAft>
              <a:buNone/>
            </a:pPr>
            <a:r>
              <a:t/>
            </a:r>
            <a:endParaRPr/>
          </a:p>
        </p:txBody>
      </p:sp>
      <p:sp>
        <p:nvSpPr>
          <p:cNvPr id="467" name="Google Shape;467;p43"/>
          <p:cNvSpPr txBox="1"/>
          <p:nvPr>
            <p:ph idx="4294967295" type="subTitle"/>
          </p:nvPr>
        </p:nvSpPr>
        <p:spPr>
          <a:xfrm>
            <a:off x="6679261" y="3110375"/>
            <a:ext cx="1843800" cy="506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1600">
                <a:solidFill>
                  <a:schemeClr val="accent3"/>
                </a:solidFill>
              </a:rPr>
              <a:t>VENUS</a:t>
            </a:r>
            <a:endParaRPr b="1" sz="1600">
              <a:solidFill>
                <a:schemeClr val="accent3"/>
              </a:solidFill>
            </a:endParaRPr>
          </a:p>
        </p:txBody>
      </p:sp>
      <p:sp>
        <p:nvSpPr>
          <p:cNvPr id="468" name="Google Shape;468;p43"/>
          <p:cNvSpPr txBox="1"/>
          <p:nvPr>
            <p:ph idx="4294967295" type="subTitle"/>
          </p:nvPr>
        </p:nvSpPr>
        <p:spPr>
          <a:xfrm>
            <a:off x="6679261" y="3460850"/>
            <a:ext cx="1843800" cy="1157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Venus has a beautiful name, but it’s terribly hot</a:t>
            </a:r>
            <a:endParaRPr/>
          </a:p>
          <a:p>
            <a:pPr indent="0" lvl="0" marL="0" rtl="0" algn="ctr">
              <a:lnSpc>
                <a:spcPct val="100000"/>
              </a:lnSpc>
              <a:spcBef>
                <a:spcPts val="1600"/>
              </a:spcBef>
              <a:spcAft>
                <a:spcPts val="1600"/>
              </a:spcAft>
              <a:buNone/>
            </a:pPr>
            <a:r>
              <a:t/>
            </a:r>
            <a:endParaRPr/>
          </a:p>
        </p:txBody>
      </p:sp>
      <p:sp>
        <p:nvSpPr>
          <p:cNvPr id="469" name="Google Shape;469;p43"/>
          <p:cNvSpPr txBox="1"/>
          <p:nvPr>
            <p:ph type="title"/>
          </p:nvPr>
        </p:nvSpPr>
        <p:spPr>
          <a:xfrm>
            <a:off x="1118391" y="1396250"/>
            <a:ext cx="821100" cy="45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1</a:t>
            </a:r>
            <a:endParaRPr>
              <a:solidFill>
                <a:schemeClr val="accent1"/>
              </a:solidFill>
            </a:endParaRPr>
          </a:p>
        </p:txBody>
      </p:sp>
      <p:sp>
        <p:nvSpPr>
          <p:cNvPr id="470" name="Google Shape;470;p43"/>
          <p:cNvSpPr txBox="1"/>
          <p:nvPr>
            <p:ph type="title"/>
          </p:nvPr>
        </p:nvSpPr>
        <p:spPr>
          <a:xfrm>
            <a:off x="3139440" y="1388925"/>
            <a:ext cx="821100" cy="41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2</a:t>
            </a:r>
            <a:endParaRPr>
              <a:solidFill>
                <a:schemeClr val="accent1"/>
              </a:solidFill>
            </a:endParaRPr>
          </a:p>
        </p:txBody>
      </p:sp>
      <p:sp>
        <p:nvSpPr>
          <p:cNvPr id="471" name="Google Shape;471;p43"/>
          <p:cNvSpPr txBox="1"/>
          <p:nvPr>
            <p:ph type="title"/>
          </p:nvPr>
        </p:nvSpPr>
        <p:spPr>
          <a:xfrm>
            <a:off x="5160488" y="1389213"/>
            <a:ext cx="821100" cy="41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3</a:t>
            </a:r>
            <a:endParaRPr>
              <a:solidFill>
                <a:schemeClr val="accent1"/>
              </a:solidFill>
            </a:endParaRPr>
          </a:p>
        </p:txBody>
      </p:sp>
      <p:sp>
        <p:nvSpPr>
          <p:cNvPr id="472" name="Google Shape;472;p43"/>
          <p:cNvSpPr txBox="1"/>
          <p:nvPr>
            <p:ph type="title"/>
          </p:nvPr>
        </p:nvSpPr>
        <p:spPr>
          <a:xfrm>
            <a:off x="7181537" y="1388238"/>
            <a:ext cx="821100" cy="41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4</a:t>
            </a:r>
            <a:endParaRPr>
              <a:solidFill>
                <a:schemeClr val="accent1"/>
              </a:solidFill>
            </a:endParaRPr>
          </a:p>
        </p:txBody>
      </p:sp>
      <p:grpSp>
        <p:nvGrpSpPr>
          <p:cNvPr id="473" name="Google Shape;473;p43"/>
          <p:cNvGrpSpPr/>
          <p:nvPr/>
        </p:nvGrpSpPr>
        <p:grpSpPr>
          <a:xfrm>
            <a:off x="7427006" y="2246580"/>
            <a:ext cx="357249" cy="464391"/>
            <a:chOff x="3990517" y="3354173"/>
            <a:chExt cx="279559" cy="363402"/>
          </a:xfrm>
        </p:grpSpPr>
        <p:sp>
          <p:nvSpPr>
            <p:cNvPr id="474" name="Google Shape;474;p4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 name="Google Shape;477;p43"/>
          <p:cNvGrpSpPr/>
          <p:nvPr/>
        </p:nvGrpSpPr>
        <p:grpSpPr>
          <a:xfrm>
            <a:off x="3411329" y="2253371"/>
            <a:ext cx="329649" cy="450795"/>
            <a:chOff x="897141" y="3359875"/>
            <a:chExt cx="257962" cy="352762"/>
          </a:xfrm>
        </p:grpSpPr>
        <p:sp>
          <p:nvSpPr>
            <p:cNvPr id="478" name="Google Shape;478;p4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43"/>
          <p:cNvGrpSpPr/>
          <p:nvPr/>
        </p:nvGrpSpPr>
        <p:grpSpPr>
          <a:xfrm>
            <a:off x="5374231" y="2227929"/>
            <a:ext cx="409110" cy="501679"/>
            <a:chOff x="3086313" y="2877049"/>
            <a:chExt cx="320143" cy="392581"/>
          </a:xfrm>
        </p:grpSpPr>
        <p:sp>
          <p:nvSpPr>
            <p:cNvPr id="487" name="Google Shape;487;p4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43"/>
          <p:cNvGrpSpPr/>
          <p:nvPr/>
        </p:nvGrpSpPr>
        <p:grpSpPr>
          <a:xfrm>
            <a:off x="1311929" y="2281988"/>
            <a:ext cx="438664" cy="437687"/>
            <a:chOff x="1745217" y="1515471"/>
            <a:chExt cx="343269" cy="342505"/>
          </a:xfrm>
        </p:grpSpPr>
        <p:sp>
          <p:nvSpPr>
            <p:cNvPr id="500" name="Google Shape;500;p4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44"/>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FEATURED PROJECTS</a:t>
            </a:r>
            <a:endParaRPr/>
          </a:p>
        </p:txBody>
      </p:sp>
      <p:sp>
        <p:nvSpPr>
          <p:cNvPr id="509" name="Google Shape;509;p44"/>
          <p:cNvSpPr txBox="1"/>
          <p:nvPr>
            <p:ph idx="1" type="subTitle"/>
          </p:nvPr>
        </p:nvSpPr>
        <p:spPr>
          <a:xfrm>
            <a:off x="1117650" y="3062625"/>
            <a:ext cx="2918400" cy="659400"/>
          </a:xfrm>
          <a:prstGeom prst="rect">
            <a:avLst/>
          </a:prstGeom>
        </p:spPr>
        <p:txBody>
          <a:bodyPr anchorCtr="0" anchor="b" bIns="91425" lIns="91425" spcFirstLastPara="1" rIns="91425" wrap="square" tIns="91425">
            <a:noAutofit/>
          </a:bodyPr>
          <a:lstStyle/>
          <a:p>
            <a:pPr indent="0" lvl="0" marL="0" rtl="0" algn="ctr">
              <a:lnSpc>
                <a:spcPct val="100000"/>
              </a:lnSpc>
              <a:spcBef>
                <a:spcPts val="0"/>
              </a:spcBef>
              <a:spcAft>
                <a:spcPts val="1600"/>
              </a:spcAft>
              <a:buNone/>
            </a:pPr>
            <a:r>
              <a:rPr lang="en" sz="1800"/>
              <a:t>NEPTUNE</a:t>
            </a:r>
            <a:endParaRPr sz="1800"/>
          </a:p>
        </p:txBody>
      </p:sp>
      <p:sp>
        <p:nvSpPr>
          <p:cNvPr id="510" name="Google Shape;510;p44"/>
          <p:cNvSpPr txBox="1"/>
          <p:nvPr>
            <p:ph idx="2" type="subTitle"/>
          </p:nvPr>
        </p:nvSpPr>
        <p:spPr>
          <a:xfrm>
            <a:off x="1117650" y="3440004"/>
            <a:ext cx="2918400" cy="928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chemeClr val="dk1"/>
              </a:buClr>
              <a:buSzPts val="1100"/>
              <a:buFont typeface="Arial"/>
              <a:buNone/>
            </a:pPr>
            <a:r>
              <a:rPr lang="en" sz="1600"/>
              <a:t>Neptune is the farthest planet from the Sun</a:t>
            </a:r>
            <a:endParaRPr/>
          </a:p>
        </p:txBody>
      </p:sp>
      <p:sp>
        <p:nvSpPr>
          <p:cNvPr id="511" name="Google Shape;511;p44"/>
          <p:cNvSpPr txBox="1"/>
          <p:nvPr>
            <p:ph idx="3" type="subTitle"/>
          </p:nvPr>
        </p:nvSpPr>
        <p:spPr>
          <a:xfrm>
            <a:off x="5107950" y="3062613"/>
            <a:ext cx="2918400" cy="659400"/>
          </a:xfrm>
          <a:prstGeom prst="rect">
            <a:avLst/>
          </a:prstGeom>
        </p:spPr>
        <p:txBody>
          <a:bodyPr anchorCtr="0" anchor="b" bIns="91425" lIns="91425" spcFirstLastPara="1" rIns="91425" wrap="square" tIns="91425">
            <a:noAutofit/>
          </a:bodyPr>
          <a:lstStyle/>
          <a:p>
            <a:pPr indent="0" lvl="0" marL="0" rtl="0" algn="ctr">
              <a:lnSpc>
                <a:spcPct val="100000"/>
              </a:lnSpc>
              <a:spcBef>
                <a:spcPts val="0"/>
              </a:spcBef>
              <a:spcAft>
                <a:spcPts val="1600"/>
              </a:spcAft>
              <a:buNone/>
            </a:pPr>
            <a:r>
              <a:rPr lang="en" sz="1800"/>
              <a:t>VENUS</a:t>
            </a:r>
            <a:endParaRPr sz="1800"/>
          </a:p>
        </p:txBody>
      </p:sp>
      <p:sp>
        <p:nvSpPr>
          <p:cNvPr id="512" name="Google Shape;512;p44"/>
          <p:cNvSpPr txBox="1"/>
          <p:nvPr>
            <p:ph idx="4" type="subTitle"/>
          </p:nvPr>
        </p:nvSpPr>
        <p:spPr>
          <a:xfrm>
            <a:off x="5107950" y="3439999"/>
            <a:ext cx="2918400" cy="928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600"/>
              <a:t>Venus has a beautiful name, but it’s terribly hot</a:t>
            </a:r>
            <a:endParaRPr/>
          </a:p>
        </p:txBody>
      </p:sp>
      <p:sp>
        <p:nvSpPr>
          <p:cNvPr id="513" name="Google Shape;513;p44"/>
          <p:cNvSpPr/>
          <p:nvPr/>
        </p:nvSpPr>
        <p:spPr>
          <a:xfrm>
            <a:off x="2079000" y="1727900"/>
            <a:ext cx="995700" cy="995700"/>
          </a:xfrm>
          <a:prstGeom prst="round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4"/>
          <p:cNvSpPr/>
          <p:nvPr/>
        </p:nvSpPr>
        <p:spPr>
          <a:xfrm>
            <a:off x="6069300" y="1727900"/>
            <a:ext cx="995700" cy="995700"/>
          </a:xfrm>
          <a:prstGeom prst="round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 name="Google Shape;515;p44"/>
          <p:cNvGrpSpPr/>
          <p:nvPr/>
        </p:nvGrpSpPr>
        <p:grpSpPr>
          <a:xfrm>
            <a:off x="6220205" y="1924567"/>
            <a:ext cx="693891" cy="633257"/>
            <a:chOff x="1958520" y="2302574"/>
            <a:chExt cx="359213" cy="327807"/>
          </a:xfrm>
        </p:grpSpPr>
        <p:sp>
          <p:nvSpPr>
            <p:cNvPr id="516" name="Google Shape;516;p44"/>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4"/>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4"/>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44"/>
          <p:cNvGrpSpPr/>
          <p:nvPr/>
        </p:nvGrpSpPr>
        <p:grpSpPr>
          <a:xfrm>
            <a:off x="2278881" y="1896048"/>
            <a:ext cx="595926" cy="659406"/>
            <a:chOff x="1298037" y="2425727"/>
            <a:chExt cx="338364" cy="342887"/>
          </a:xfrm>
        </p:grpSpPr>
        <p:sp>
          <p:nvSpPr>
            <p:cNvPr id="520" name="Google Shape;520;p4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45"/>
          <p:cNvSpPr txBox="1"/>
          <p:nvPr>
            <p:ph type="title"/>
          </p:nvPr>
        </p:nvSpPr>
        <p:spPr>
          <a:xfrm>
            <a:off x="2493150" y="1445325"/>
            <a:ext cx="4157700" cy="18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80%</a:t>
            </a:r>
            <a:endParaRPr/>
          </a:p>
        </p:txBody>
      </p:sp>
      <p:sp>
        <p:nvSpPr>
          <p:cNvPr id="529" name="Google Shape;529;p45"/>
          <p:cNvSpPr txBox="1"/>
          <p:nvPr>
            <p:ph idx="2" type="title"/>
          </p:nvPr>
        </p:nvSpPr>
        <p:spPr>
          <a:xfrm>
            <a:off x="2999550" y="3695750"/>
            <a:ext cx="3144900" cy="8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3" name="Shape 533"/>
        <p:cNvGrpSpPr/>
        <p:nvPr/>
      </p:nvGrpSpPr>
      <p:grpSpPr>
        <a:xfrm>
          <a:off x="0" y="0"/>
          <a:ext cx="0" cy="0"/>
          <a:chOff x="0" y="0"/>
          <a:chExt cx="0" cy="0"/>
        </a:xfrm>
      </p:grpSpPr>
      <p:sp>
        <p:nvSpPr>
          <p:cNvPr id="534" name="Google Shape;534;p46"/>
          <p:cNvSpPr/>
          <p:nvPr/>
        </p:nvSpPr>
        <p:spPr>
          <a:xfrm rot="5400000">
            <a:off x="6203175" y="2069850"/>
            <a:ext cx="1269600" cy="3855000"/>
          </a:xfrm>
          <a:prstGeom prst="round1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6"/>
          <p:cNvSpPr txBox="1"/>
          <p:nvPr>
            <p:ph type="title"/>
          </p:nvPr>
        </p:nvSpPr>
        <p:spPr>
          <a:xfrm>
            <a:off x="4891700" y="3514950"/>
            <a:ext cx="3914100" cy="142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47"/>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DASHBOARD</a:t>
            </a:r>
            <a:endParaRPr/>
          </a:p>
        </p:txBody>
      </p:sp>
      <p:sp>
        <p:nvSpPr>
          <p:cNvPr id="541" name="Google Shape;541;p47"/>
          <p:cNvSpPr/>
          <p:nvPr/>
        </p:nvSpPr>
        <p:spPr>
          <a:xfrm rot="-5400000">
            <a:off x="2216909" y="3868557"/>
            <a:ext cx="136800" cy="1308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7"/>
          <p:cNvSpPr/>
          <p:nvPr/>
        </p:nvSpPr>
        <p:spPr>
          <a:xfrm rot="-5400000">
            <a:off x="2019858" y="3868557"/>
            <a:ext cx="136800" cy="1308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7"/>
          <p:cNvSpPr/>
          <p:nvPr/>
        </p:nvSpPr>
        <p:spPr>
          <a:xfrm rot="-5400000">
            <a:off x="2385910" y="3868557"/>
            <a:ext cx="136800" cy="1308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7"/>
          <p:cNvSpPr/>
          <p:nvPr/>
        </p:nvSpPr>
        <p:spPr>
          <a:xfrm rot="-5400000">
            <a:off x="2582960" y="3868557"/>
            <a:ext cx="136800" cy="1308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7"/>
          <p:cNvSpPr/>
          <p:nvPr/>
        </p:nvSpPr>
        <p:spPr>
          <a:xfrm rot="-5400000">
            <a:off x="2780010" y="3868557"/>
            <a:ext cx="136800" cy="130800"/>
          </a:xfrm>
          <a:prstGeom prst="ellipse">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7"/>
          <p:cNvSpPr/>
          <p:nvPr/>
        </p:nvSpPr>
        <p:spPr>
          <a:xfrm rot="-5400000">
            <a:off x="2977060" y="3868557"/>
            <a:ext cx="136800" cy="130800"/>
          </a:xfrm>
          <a:prstGeom prst="ellipse">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7"/>
          <p:cNvSpPr/>
          <p:nvPr/>
        </p:nvSpPr>
        <p:spPr>
          <a:xfrm rot="-5400000">
            <a:off x="3174110" y="3868557"/>
            <a:ext cx="136800" cy="130800"/>
          </a:xfrm>
          <a:prstGeom prst="ellipse">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7"/>
          <p:cNvSpPr/>
          <p:nvPr/>
        </p:nvSpPr>
        <p:spPr>
          <a:xfrm rot="-5400000">
            <a:off x="2216909" y="1855839"/>
            <a:ext cx="136800" cy="1308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7"/>
          <p:cNvSpPr/>
          <p:nvPr/>
        </p:nvSpPr>
        <p:spPr>
          <a:xfrm rot="-5400000">
            <a:off x="2019858" y="1855839"/>
            <a:ext cx="136800" cy="1308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47"/>
          <p:cNvGrpSpPr/>
          <p:nvPr/>
        </p:nvGrpSpPr>
        <p:grpSpPr>
          <a:xfrm>
            <a:off x="1398221" y="1461110"/>
            <a:ext cx="498074" cy="539640"/>
            <a:chOff x="1297654" y="1504481"/>
            <a:chExt cx="349354" cy="362223"/>
          </a:xfrm>
        </p:grpSpPr>
        <p:sp>
          <p:nvSpPr>
            <p:cNvPr id="551" name="Google Shape;551;p47"/>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7"/>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7"/>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47"/>
          <p:cNvGrpSpPr/>
          <p:nvPr/>
        </p:nvGrpSpPr>
        <p:grpSpPr>
          <a:xfrm>
            <a:off x="1406230" y="2511126"/>
            <a:ext cx="456428" cy="511403"/>
            <a:chOff x="1750887" y="2425727"/>
            <a:chExt cx="320143" cy="343269"/>
          </a:xfrm>
        </p:grpSpPr>
        <p:sp>
          <p:nvSpPr>
            <p:cNvPr id="555" name="Google Shape;555;p47"/>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7"/>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47"/>
          <p:cNvGrpSpPr/>
          <p:nvPr/>
        </p:nvGrpSpPr>
        <p:grpSpPr>
          <a:xfrm>
            <a:off x="1406212" y="3499718"/>
            <a:ext cx="482405" cy="510833"/>
            <a:chOff x="1298037" y="2425727"/>
            <a:chExt cx="338364" cy="342887"/>
          </a:xfrm>
        </p:grpSpPr>
        <p:sp>
          <p:nvSpPr>
            <p:cNvPr id="558" name="Google Shape;558;p47"/>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7"/>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7"/>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7"/>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 name="Google Shape;562;p47"/>
          <p:cNvSpPr txBox="1"/>
          <p:nvPr/>
        </p:nvSpPr>
        <p:spPr>
          <a:xfrm>
            <a:off x="1896319" y="2397169"/>
            <a:ext cx="17559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Montserrat"/>
                <a:ea typeface="Montserrat"/>
                <a:cs typeface="Montserrat"/>
                <a:sym typeface="Montserrat"/>
              </a:rPr>
              <a:t>TASK 2</a:t>
            </a:r>
            <a:endParaRPr b="1">
              <a:solidFill>
                <a:schemeClr val="accent1"/>
              </a:solidFill>
              <a:latin typeface="Montserrat"/>
              <a:ea typeface="Montserrat"/>
              <a:cs typeface="Montserrat"/>
              <a:sym typeface="Montserrat"/>
            </a:endParaRPr>
          </a:p>
        </p:txBody>
      </p:sp>
      <p:sp>
        <p:nvSpPr>
          <p:cNvPr id="563" name="Google Shape;563;p47"/>
          <p:cNvSpPr txBox="1"/>
          <p:nvPr/>
        </p:nvSpPr>
        <p:spPr>
          <a:xfrm>
            <a:off x="1896337" y="1461100"/>
            <a:ext cx="17559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Montserrat"/>
                <a:ea typeface="Montserrat"/>
                <a:cs typeface="Montserrat"/>
                <a:sym typeface="Montserrat"/>
              </a:rPr>
              <a:t>TASK 1</a:t>
            </a:r>
            <a:endParaRPr b="1">
              <a:solidFill>
                <a:schemeClr val="accent1"/>
              </a:solidFill>
              <a:latin typeface="Montserrat"/>
              <a:ea typeface="Montserrat"/>
              <a:cs typeface="Montserrat"/>
              <a:sym typeface="Montserrat"/>
            </a:endParaRPr>
          </a:p>
        </p:txBody>
      </p:sp>
      <p:sp>
        <p:nvSpPr>
          <p:cNvPr id="564" name="Google Shape;564;p47"/>
          <p:cNvSpPr txBox="1"/>
          <p:nvPr/>
        </p:nvSpPr>
        <p:spPr>
          <a:xfrm>
            <a:off x="1904031" y="3444125"/>
            <a:ext cx="17559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Montserrat"/>
                <a:ea typeface="Montserrat"/>
                <a:cs typeface="Montserrat"/>
                <a:sym typeface="Montserrat"/>
              </a:rPr>
              <a:t>TASK 3</a:t>
            </a:r>
            <a:endParaRPr b="1">
              <a:solidFill>
                <a:schemeClr val="accent1"/>
              </a:solidFill>
              <a:latin typeface="Montserrat"/>
              <a:ea typeface="Montserrat"/>
              <a:cs typeface="Montserrat"/>
              <a:sym typeface="Montserrat"/>
            </a:endParaRPr>
          </a:p>
        </p:txBody>
      </p:sp>
      <p:pic>
        <p:nvPicPr>
          <p:cNvPr id="565" name="Google Shape;565;p47" title="Chart">
            <a:hlinkClick r:id="rId3"/>
          </p:cNvPr>
          <p:cNvPicPr preferRelativeResize="0"/>
          <p:nvPr/>
        </p:nvPicPr>
        <p:blipFill>
          <a:blip r:embed="rId4">
            <a:alphaModFix/>
          </a:blip>
          <a:stretch>
            <a:fillRect/>
          </a:stretch>
        </p:blipFill>
        <p:spPr>
          <a:xfrm>
            <a:off x="5217175" y="1318600"/>
            <a:ext cx="2804849" cy="2647600"/>
          </a:xfrm>
          <a:prstGeom prst="rect">
            <a:avLst/>
          </a:prstGeom>
          <a:noFill/>
          <a:ln>
            <a:noFill/>
          </a:ln>
        </p:spPr>
      </p:pic>
      <p:sp>
        <p:nvSpPr>
          <p:cNvPr id="566" name="Google Shape;566;p47"/>
          <p:cNvSpPr txBox="1"/>
          <p:nvPr/>
        </p:nvSpPr>
        <p:spPr>
          <a:xfrm>
            <a:off x="4666450" y="4201275"/>
            <a:ext cx="3906300" cy="2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accent1"/>
                </a:solidFill>
                <a:latin typeface="Montserrat"/>
                <a:ea typeface="Montserrat"/>
                <a:cs typeface="Montserrat"/>
                <a:sym typeface="Montserrat"/>
              </a:rPr>
              <a:t>If you want to modify this graph, click on it, follow the link, change the data and replace it</a:t>
            </a:r>
            <a:endParaRPr sz="1000">
              <a:solidFill>
                <a:schemeClr val="accent1"/>
              </a:solidFill>
              <a:latin typeface="Montserrat"/>
              <a:ea typeface="Montserrat"/>
              <a:cs typeface="Montserrat"/>
              <a:sym typeface="Montserrat"/>
            </a:endParaRPr>
          </a:p>
        </p:txBody>
      </p:sp>
      <p:sp>
        <p:nvSpPr>
          <p:cNvPr id="567" name="Google Shape;567;p47"/>
          <p:cNvSpPr/>
          <p:nvPr/>
        </p:nvSpPr>
        <p:spPr>
          <a:xfrm rot="-5400000">
            <a:off x="2385910" y="1855839"/>
            <a:ext cx="136800" cy="130800"/>
          </a:xfrm>
          <a:prstGeom prst="ellipse">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7"/>
          <p:cNvSpPr/>
          <p:nvPr/>
        </p:nvSpPr>
        <p:spPr>
          <a:xfrm rot="-5400000">
            <a:off x="2582960" y="1855839"/>
            <a:ext cx="136800" cy="130800"/>
          </a:xfrm>
          <a:prstGeom prst="ellipse">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7"/>
          <p:cNvSpPr/>
          <p:nvPr/>
        </p:nvSpPr>
        <p:spPr>
          <a:xfrm rot="-5400000">
            <a:off x="2780010" y="1855839"/>
            <a:ext cx="136800" cy="130800"/>
          </a:xfrm>
          <a:prstGeom prst="ellipse">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7"/>
          <p:cNvSpPr/>
          <p:nvPr/>
        </p:nvSpPr>
        <p:spPr>
          <a:xfrm rot="-5400000">
            <a:off x="2977060" y="1855839"/>
            <a:ext cx="136800" cy="130800"/>
          </a:xfrm>
          <a:prstGeom prst="ellipse">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7"/>
          <p:cNvSpPr/>
          <p:nvPr/>
        </p:nvSpPr>
        <p:spPr>
          <a:xfrm rot="-5400000">
            <a:off x="3174110" y="1855839"/>
            <a:ext cx="136800" cy="130800"/>
          </a:xfrm>
          <a:prstGeom prst="ellipse">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7"/>
          <p:cNvSpPr/>
          <p:nvPr/>
        </p:nvSpPr>
        <p:spPr>
          <a:xfrm rot="-5400000">
            <a:off x="2216909" y="2877963"/>
            <a:ext cx="136800" cy="130800"/>
          </a:xfrm>
          <a:prstGeom prst="ellipse">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7"/>
          <p:cNvSpPr/>
          <p:nvPr/>
        </p:nvSpPr>
        <p:spPr>
          <a:xfrm rot="-5400000">
            <a:off x="2019858" y="2877963"/>
            <a:ext cx="136800" cy="130800"/>
          </a:xfrm>
          <a:prstGeom prst="ellipse">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7"/>
          <p:cNvSpPr/>
          <p:nvPr/>
        </p:nvSpPr>
        <p:spPr>
          <a:xfrm rot="-5400000">
            <a:off x="2385910" y="2877963"/>
            <a:ext cx="136800" cy="130800"/>
          </a:xfrm>
          <a:prstGeom prst="ellipse">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rot="-5400000">
            <a:off x="2582960" y="2877963"/>
            <a:ext cx="136800" cy="1308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rot="-5400000">
            <a:off x="2780010" y="2877963"/>
            <a:ext cx="136800" cy="1308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7"/>
          <p:cNvSpPr/>
          <p:nvPr/>
        </p:nvSpPr>
        <p:spPr>
          <a:xfrm rot="-5400000">
            <a:off x="2977060" y="2877963"/>
            <a:ext cx="136800" cy="1308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7"/>
          <p:cNvSpPr/>
          <p:nvPr/>
        </p:nvSpPr>
        <p:spPr>
          <a:xfrm rot="-5400000">
            <a:off x="3174110" y="2877963"/>
            <a:ext cx="136800" cy="1308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48"/>
          <p:cNvSpPr txBox="1"/>
          <p:nvPr>
            <p:ph idx="16"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NUMBERS</a:t>
            </a:r>
            <a:endParaRPr/>
          </a:p>
        </p:txBody>
      </p:sp>
      <p:grpSp>
        <p:nvGrpSpPr>
          <p:cNvPr id="584" name="Google Shape;584;p48"/>
          <p:cNvGrpSpPr/>
          <p:nvPr/>
        </p:nvGrpSpPr>
        <p:grpSpPr>
          <a:xfrm>
            <a:off x="1003067" y="1355595"/>
            <a:ext cx="1149403" cy="1148596"/>
            <a:chOff x="2097367" y="1299354"/>
            <a:chExt cx="1037273" cy="1036545"/>
          </a:xfrm>
        </p:grpSpPr>
        <p:sp>
          <p:nvSpPr>
            <p:cNvPr id="585" name="Google Shape;585;p48"/>
            <p:cNvSpPr/>
            <p:nvPr/>
          </p:nvSpPr>
          <p:spPr>
            <a:xfrm>
              <a:off x="2097367" y="1299354"/>
              <a:ext cx="1036500" cy="1036500"/>
            </a:xfrm>
            <a:prstGeom prst="donut">
              <a:avLst>
                <a:gd fmla="val 23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8"/>
            <p:cNvSpPr/>
            <p:nvPr/>
          </p:nvSpPr>
          <p:spPr>
            <a:xfrm>
              <a:off x="2098140" y="1299399"/>
              <a:ext cx="1036500" cy="1036500"/>
            </a:xfrm>
            <a:prstGeom prst="blockArc">
              <a:avLst>
                <a:gd fmla="val 5385960" name="adj1"/>
                <a:gd fmla="val 16202350" name="adj2"/>
                <a:gd fmla="val 23880"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48"/>
          <p:cNvGrpSpPr/>
          <p:nvPr/>
        </p:nvGrpSpPr>
        <p:grpSpPr>
          <a:xfrm>
            <a:off x="1003067" y="3240370"/>
            <a:ext cx="1149403" cy="1148596"/>
            <a:chOff x="2097367" y="1299354"/>
            <a:chExt cx="1037273" cy="1036545"/>
          </a:xfrm>
        </p:grpSpPr>
        <p:sp>
          <p:nvSpPr>
            <p:cNvPr id="588" name="Google Shape;588;p48"/>
            <p:cNvSpPr/>
            <p:nvPr/>
          </p:nvSpPr>
          <p:spPr>
            <a:xfrm>
              <a:off x="2097367" y="1299354"/>
              <a:ext cx="1036500" cy="1036500"/>
            </a:xfrm>
            <a:prstGeom prst="donut">
              <a:avLst>
                <a:gd fmla="val 23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8"/>
            <p:cNvSpPr/>
            <p:nvPr/>
          </p:nvSpPr>
          <p:spPr>
            <a:xfrm>
              <a:off x="2098140" y="1299399"/>
              <a:ext cx="1036500" cy="1036500"/>
            </a:xfrm>
            <a:prstGeom prst="blockArc">
              <a:avLst>
                <a:gd fmla="val 6837691" name="adj1"/>
                <a:gd fmla="val 16202350" name="adj2"/>
                <a:gd fmla="val 23880"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48"/>
          <p:cNvGrpSpPr/>
          <p:nvPr/>
        </p:nvGrpSpPr>
        <p:grpSpPr>
          <a:xfrm>
            <a:off x="4775667" y="1355595"/>
            <a:ext cx="1149403" cy="1148596"/>
            <a:chOff x="2097367" y="1299354"/>
            <a:chExt cx="1037273" cy="1036545"/>
          </a:xfrm>
        </p:grpSpPr>
        <p:sp>
          <p:nvSpPr>
            <p:cNvPr id="591" name="Google Shape;591;p48"/>
            <p:cNvSpPr/>
            <p:nvPr/>
          </p:nvSpPr>
          <p:spPr>
            <a:xfrm>
              <a:off x="2097367" y="1299354"/>
              <a:ext cx="1036500" cy="1036500"/>
            </a:xfrm>
            <a:prstGeom prst="donut">
              <a:avLst>
                <a:gd fmla="val 23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8"/>
            <p:cNvSpPr/>
            <p:nvPr/>
          </p:nvSpPr>
          <p:spPr>
            <a:xfrm>
              <a:off x="2098140" y="1299399"/>
              <a:ext cx="1036500" cy="1036500"/>
            </a:xfrm>
            <a:prstGeom prst="blockArc">
              <a:avLst>
                <a:gd fmla="val 10719147" name="adj1"/>
                <a:gd fmla="val 16202350" name="adj2"/>
                <a:gd fmla="val 2388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48"/>
          <p:cNvGrpSpPr/>
          <p:nvPr/>
        </p:nvGrpSpPr>
        <p:grpSpPr>
          <a:xfrm>
            <a:off x="4824767" y="3240370"/>
            <a:ext cx="1149403" cy="1148596"/>
            <a:chOff x="2097367" y="1299354"/>
            <a:chExt cx="1037273" cy="1036545"/>
          </a:xfrm>
        </p:grpSpPr>
        <p:sp>
          <p:nvSpPr>
            <p:cNvPr id="594" name="Google Shape;594;p48"/>
            <p:cNvSpPr/>
            <p:nvPr/>
          </p:nvSpPr>
          <p:spPr>
            <a:xfrm>
              <a:off x="2097367" y="1299354"/>
              <a:ext cx="1036500" cy="1036500"/>
            </a:xfrm>
            <a:prstGeom prst="donut">
              <a:avLst>
                <a:gd fmla="val 23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8"/>
            <p:cNvSpPr/>
            <p:nvPr/>
          </p:nvSpPr>
          <p:spPr>
            <a:xfrm>
              <a:off x="2098140" y="1299399"/>
              <a:ext cx="1036500" cy="1036500"/>
            </a:xfrm>
            <a:prstGeom prst="blockArc">
              <a:avLst>
                <a:gd fmla="val 2587014" name="adj1"/>
                <a:gd fmla="val 16202350" name="adj2"/>
                <a:gd fmla="val 23880"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 name="Google Shape;596;p48"/>
          <p:cNvSpPr txBox="1"/>
          <p:nvPr>
            <p:ph idx="2" type="title"/>
          </p:nvPr>
        </p:nvSpPr>
        <p:spPr>
          <a:xfrm>
            <a:off x="2405950" y="1258650"/>
            <a:ext cx="2018400" cy="3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50%</a:t>
            </a:r>
            <a:endParaRPr/>
          </a:p>
        </p:txBody>
      </p:sp>
      <p:sp>
        <p:nvSpPr>
          <p:cNvPr id="597" name="Google Shape;597;p48"/>
          <p:cNvSpPr txBox="1"/>
          <p:nvPr>
            <p:ph idx="1" type="subTitle"/>
          </p:nvPr>
        </p:nvSpPr>
        <p:spPr>
          <a:xfrm>
            <a:off x="2405950" y="1531400"/>
            <a:ext cx="20184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MARS</a:t>
            </a:r>
            <a:endParaRPr/>
          </a:p>
        </p:txBody>
      </p:sp>
      <p:sp>
        <p:nvSpPr>
          <p:cNvPr id="598" name="Google Shape;598;p48"/>
          <p:cNvSpPr txBox="1"/>
          <p:nvPr>
            <p:ph idx="3" type="subTitle"/>
          </p:nvPr>
        </p:nvSpPr>
        <p:spPr>
          <a:xfrm>
            <a:off x="2405950" y="1925000"/>
            <a:ext cx="2018400" cy="900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Despite being red, Mars is a cold place</a:t>
            </a:r>
            <a:endParaRPr/>
          </a:p>
        </p:txBody>
      </p:sp>
      <p:sp>
        <p:nvSpPr>
          <p:cNvPr id="599" name="Google Shape;599;p48"/>
          <p:cNvSpPr txBox="1"/>
          <p:nvPr>
            <p:ph idx="4" type="title"/>
          </p:nvPr>
        </p:nvSpPr>
        <p:spPr>
          <a:xfrm>
            <a:off x="2373850" y="3098650"/>
            <a:ext cx="2018400" cy="3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35%</a:t>
            </a:r>
            <a:endParaRPr/>
          </a:p>
        </p:txBody>
      </p:sp>
      <p:sp>
        <p:nvSpPr>
          <p:cNvPr id="600" name="Google Shape;600;p48"/>
          <p:cNvSpPr txBox="1"/>
          <p:nvPr>
            <p:ph idx="5" type="subTitle"/>
          </p:nvPr>
        </p:nvSpPr>
        <p:spPr>
          <a:xfrm>
            <a:off x="2373850" y="3371400"/>
            <a:ext cx="20184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JUPITER</a:t>
            </a:r>
            <a:endParaRPr/>
          </a:p>
        </p:txBody>
      </p:sp>
      <p:sp>
        <p:nvSpPr>
          <p:cNvPr id="601" name="Google Shape;601;p48"/>
          <p:cNvSpPr txBox="1"/>
          <p:nvPr>
            <p:ph idx="6" type="subTitle"/>
          </p:nvPr>
        </p:nvSpPr>
        <p:spPr>
          <a:xfrm>
            <a:off x="2373850" y="3765000"/>
            <a:ext cx="2018400" cy="900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Jupiter is a gas giant and the biggest one</a:t>
            </a:r>
            <a:endParaRPr/>
          </a:p>
        </p:txBody>
      </p:sp>
      <p:sp>
        <p:nvSpPr>
          <p:cNvPr id="602" name="Google Shape;602;p48"/>
          <p:cNvSpPr txBox="1"/>
          <p:nvPr>
            <p:ph idx="7" type="title"/>
          </p:nvPr>
        </p:nvSpPr>
        <p:spPr>
          <a:xfrm>
            <a:off x="6154650" y="1258650"/>
            <a:ext cx="2018400" cy="3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25%</a:t>
            </a:r>
            <a:endParaRPr/>
          </a:p>
        </p:txBody>
      </p:sp>
      <p:sp>
        <p:nvSpPr>
          <p:cNvPr id="603" name="Google Shape;603;p48"/>
          <p:cNvSpPr txBox="1"/>
          <p:nvPr>
            <p:ph idx="8" type="subTitle"/>
          </p:nvPr>
        </p:nvSpPr>
        <p:spPr>
          <a:xfrm>
            <a:off x="6154650" y="1531400"/>
            <a:ext cx="20184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a:t>
            </a:r>
            <a:endParaRPr/>
          </a:p>
        </p:txBody>
      </p:sp>
      <p:sp>
        <p:nvSpPr>
          <p:cNvPr id="604" name="Google Shape;604;p48"/>
          <p:cNvSpPr txBox="1"/>
          <p:nvPr>
            <p:ph idx="9" type="subTitle"/>
          </p:nvPr>
        </p:nvSpPr>
        <p:spPr>
          <a:xfrm>
            <a:off x="6154650" y="1925000"/>
            <a:ext cx="2018400" cy="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has a beautiful name</a:t>
            </a:r>
            <a:endParaRPr/>
          </a:p>
        </p:txBody>
      </p:sp>
      <p:sp>
        <p:nvSpPr>
          <p:cNvPr id="605" name="Google Shape;605;p48"/>
          <p:cNvSpPr txBox="1"/>
          <p:nvPr>
            <p:ph idx="13" type="title"/>
          </p:nvPr>
        </p:nvSpPr>
        <p:spPr>
          <a:xfrm>
            <a:off x="6122550" y="3098650"/>
            <a:ext cx="2018400" cy="3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65%</a:t>
            </a:r>
            <a:endParaRPr/>
          </a:p>
        </p:txBody>
      </p:sp>
      <p:sp>
        <p:nvSpPr>
          <p:cNvPr id="606" name="Google Shape;606;p48"/>
          <p:cNvSpPr txBox="1"/>
          <p:nvPr>
            <p:ph idx="14" type="subTitle"/>
          </p:nvPr>
        </p:nvSpPr>
        <p:spPr>
          <a:xfrm>
            <a:off x="6122550" y="3371400"/>
            <a:ext cx="20184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a:t>
            </a:r>
            <a:endParaRPr/>
          </a:p>
        </p:txBody>
      </p:sp>
      <p:sp>
        <p:nvSpPr>
          <p:cNvPr id="607" name="Google Shape;607;p48"/>
          <p:cNvSpPr txBox="1"/>
          <p:nvPr>
            <p:ph idx="15" type="subTitle"/>
          </p:nvPr>
        </p:nvSpPr>
        <p:spPr>
          <a:xfrm>
            <a:off x="6122550" y="3765000"/>
            <a:ext cx="2018400" cy="900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 is the farthest planet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49"/>
          <p:cNvSpPr txBox="1"/>
          <p:nvPr>
            <p:ph type="title"/>
          </p:nvPr>
        </p:nvSpPr>
        <p:spPr>
          <a:xfrm>
            <a:off x="1167450" y="1168250"/>
            <a:ext cx="6809100" cy="261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a:t>
            </a:r>
            <a:endParaRPr/>
          </a:p>
          <a:p>
            <a:pPr indent="0" lvl="0" marL="0" rtl="0" algn="ctr">
              <a:spcBef>
                <a:spcPts val="0"/>
              </a:spcBef>
              <a:spcAft>
                <a:spcPts val="0"/>
              </a:spcAft>
              <a:buNone/>
            </a:pPr>
            <a:r>
              <a:rPr lang="en"/>
              <a:t>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50"/>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STATUS REPORT</a:t>
            </a:r>
            <a:endParaRPr/>
          </a:p>
        </p:txBody>
      </p:sp>
      <p:sp>
        <p:nvSpPr>
          <p:cNvPr id="618" name="Google Shape;618;p50"/>
          <p:cNvSpPr txBox="1"/>
          <p:nvPr/>
        </p:nvSpPr>
        <p:spPr>
          <a:xfrm>
            <a:off x="1094125" y="2530169"/>
            <a:ext cx="1884600" cy="28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27316F"/>
                </a:solidFill>
                <a:latin typeface="Montserrat"/>
                <a:ea typeface="Montserrat"/>
                <a:cs typeface="Montserrat"/>
                <a:sym typeface="Montserrat"/>
              </a:rPr>
              <a:t>BUDGET</a:t>
            </a:r>
            <a:endParaRPr b="1">
              <a:solidFill>
                <a:srgbClr val="27316F"/>
              </a:solidFill>
              <a:latin typeface="Montserrat"/>
              <a:ea typeface="Montserrat"/>
              <a:cs typeface="Montserrat"/>
              <a:sym typeface="Montserrat"/>
            </a:endParaRPr>
          </a:p>
        </p:txBody>
      </p:sp>
      <p:sp>
        <p:nvSpPr>
          <p:cNvPr id="619" name="Google Shape;619;p50"/>
          <p:cNvSpPr txBox="1"/>
          <p:nvPr/>
        </p:nvSpPr>
        <p:spPr>
          <a:xfrm>
            <a:off x="1094125" y="2977632"/>
            <a:ext cx="1884600" cy="28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27316F"/>
                </a:solidFill>
                <a:latin typeface="Montserrat"/>
                <a:ea typeface="Montserrat"/>
                <a:cs typeface="Montserrat"/>
                <a:sym typeface="Montserrat"/>
              </a:rPr>
              <a:t>RISKS</a:t>
            </a:r>
            <a:endParaRPr b="1">
              <a:solidFill>
                <a:srgbClr val="27316F"/>
              </a:solidFill>
              <a:latin typeface="Montserrat"/>
              <a:ea typeface="Montserrat"/>
              <a:cs typeface="Montserrat"/>
              <a:sym typeface="Montserrat"/>
            </a:endParaRPr>
          </a:p>
        </p:txBody>
      </p:sp>
      <p:sp>
        <p:nvSpPr>
          <p:cNvPr id="620" name="Google Shape;620;p50"/>
          <p:cNvSpPr txBox="1"/>
          <p:nvPr/>
        </p:nvSpPr>
        <p:spPr>
          <a:xfrm>
            <a:off x="1094125" y="3450561"/>
            <a:ext cx="1884600" cy="28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27316F"/>
                </a:solidFill>
                <a:latin typeface="Montserrat"/>
                <a:ea typeface="Montserrat"/>
                <a:cs typeface="Montserrat"/>
                <a:sym typeface="Montserrat"/>
              </a:rPr>
              <a:t>ISSUES</a:t>
            </a:r>
            <a:endParaRPr b="1">
              <a:solidFill>
                <a:srgbClr val="27316F"/>
              </a:solidFill>
              <a:latin typeface="Montserrat"/>
              <a:ea typeface="Montserrat"/>
              <a:cs typeface="Montserrat"/>
              <a:sym typeface="Montserrat"/>
            </a:endParaRPr>
          </a:p>
        </p:txBody>
      </p:sp>
      <p:sp>
        <p:nvSpPr>
          <p:cNvPr id="621" name="Google Shape;621;p50"/>
          <p:cNvSpPr txBox="1"/>
          <p:nvPr/>
        </p:nvSpPr>
        <p:spPr>
          <a:xfrm>
            <a:off x="1094125" y="3938018"/>
            <a:ext cx="1884600" cy="28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27316F"/>
                </a:solidFill>
                <a:latin typeface="Montserrat"/>
                <a:ea typeface="Montserrat"/>
                <a:cs typeface="Montserrat"/>
                <a:sym typeface="Montserrat"/>
              </a:rPr>
              <a:t>BENEFITS</a:t>
            </a:r>
            <a:endParaRPr b="1">
              <a:solidFill>
                <a:srgbClr val="27316F"/>
              </a:solidFill>
              <a:latin typeface="Montserrat"/>
              <a:ea typeface="Montserrat"/>
              <a:cs typeface="Montserrat"/>
              <a:sym typeface="Montserrat"/>
            </a:endParaRPr>
          </a:p>
        </p:txBody>
      </p:sp>
      <p:sp>
        <p:nvSpPr>
          <p:cNvPr id="622" name="Google Shape;622;p50"/>
          <p:cNvSpPr/>
          <p:nvPr/>
        </p:nvSpPr>
        <p:spPr>
          <a:xfrm>
            <a:off x="3280620" y="1680825"/>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23" name="Google Shape;623;p50"/>
          <p:cNvSpPr/>
          <p:nvPr/>
        </p:nvSpPr>
        <p:spPr>
          <a:xfrm>
            <a:off x="3597219" y="1680825"/>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24" name="Google Shape;624;p50"/>
          <p:cNvSpPr/>
          <p:nvPr/>
        </p:nvSpPr>
        <p:spPr>
          <a:xfrm>
            <a:off x="3913818" y="1680825"/>
            <a:ext cx="110400" cy="110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C800"/>
              </a:solidFill>
            </a:endParaRPr>
          </a:p>
        </p:txBody>
      </p:sp>
      <p:sp>
        <p:nvSpPr>
          <p:cNvPr id="625" name="Google Shape;625;p50"/>
          <p:cNvSpPr/>
          <p:nvPr/>
        </p:nvSpPr>
        <p:spPr>
          <a:xfrm>
            <a:off x="3280620" y="2153713"/>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26" name="Google Shape;626;p50"/>
          <p:cNvSpPr/>
          <p:nvPr/>
        </p:nvSpPr>
        <p:spPr>
          <a:xfrm>
            <a:off x="3597219" y="2153713"/>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27" name="Google Shape;627;p50"/>
          <p:cNvSpPr/>
          <p:nvPr/>
        </p:nvSpPr>
        <p:spPr>
          <a:xfrm>
            <a:off x="3913818" y="2153713"/>
            <a:ext cx="110400" cy="110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C800"/>
              </a:solidFill>
            </a:endParaRPr>
          </a:p>
        </p:txBody>
      </p:sp>
      <p:sp>
        <p:nvSpPr>
          <p:cNvPr id="628" name="Google Shape;628;p50"/>
          <p:cNvSpPr/>
          <p:nvPr/>
        </p:nvSpPr>
        <p:spPr>
          <a:xfrm>
            <a:off x="3280620" y="2615745"/>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29" name="Google Shape;629;p50"/>
          <p:cNvSpPr/>
          <p:nvPr/>
        </p:nvSpPr>
        <p:spPr>
          <a:xfrm>
            <a:off x="3597219" y="2615745"/>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30" name="Google Shape;630;p50"/>
          <p:cNvSpPr/>
          <p:nvPr/>
        </p:nvSpPr>
        <p:spPr>
          <a:xfrm>
            <a:off x="3913818" y="2615745"/>
            <a:ext cx="110400" cy="110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C800"/>
              </a:solidFill>
            </a:endParaRPr>
          </a:p>
        </p:txBody>
      </p:sp>
      <p:sp>
        <p:nvSpPr>
          <p:cNvPr id="631" name="Google Shape;631;p50"/>
          <p:cNvSpPr/>
          <p:nvPr/>
        </p:nvSpPr>
        <p:spPr>
          <a:xfrm>
            <a:off x="3280620" y="3063208"/>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32" name="Google Shape;632;p50"/>
          <p:cNvSpPr/>
          <p:nvPr/>
        </p:nvSpPr>
        <p:spPr>
          <a:xfrm>
            <a:off x="3597219" y="3063208"/>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33" name="Google Shape;633;p50"/>
          <p:cNvSpPr/>
          <p:nvPr/>
        </p:nvSpPr>
        <p:spPr>
          <a:xfrm>
            <a:off x="3913818" y="3063208"/>
            <a:ext cx="110400" cy="110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C800"/>
              </a:solidFill>
            </a:endParaRPr>
          </a:p>
        </p:txBody>
      </p:sp>
      <p:sp>
        <p:nvSpPr>
          <p:cNvPr id="634" name="Google Shape;634;p50"/>
          <p:cNvSpPr/>
          <p:nvPr/>
        </p:nvSpPr>
        <p:spPr>
          <a:xfrm>
            <a:off x="3280620" y="3536124"/>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35" name="Google Shape;635;p50"/>
          <p:cNvSpPr/>
          <p:nvPr/>
        </p:nvSpPr>
        <p:spPr>
          <a:xfrm>
            <a:off x="3597219" y="3536124"/>
            <a:ext cx="110400" cy="110400"/>
          </a:xfrm>
          <a:prstGeom prst="ellipse">
            <a:avLst/>
          </a:prstGeom>
          <a:solidFill>
            <a:srgbClr val="2731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7316F"/>
              </a:solidFill>
            </a:endParaRPr>
          </a:p>
        </p:txBody>
      </p:sp>
      <p:sp>
        <p:nvSpPr>
          <p:cNvPr id="636" name="Google Shape;636;p50"/>
          <p:cNvSpPr/>
          <p:nvPr/>
        </p:nvSpPr>
        <p:spPr>
          <a:xfrm>
            <a:off x="3913818" y="3536124"/>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37" name="Google Shape;637;p50"/>
          <p:cNvSpPr/>
          <p:nvPr/>
        </p:nvSpPr>
        <p:spPr>
          <a:xfrm>
            <a:off x="3280620" y="4023594"/>
            <a:ext cx="110400" cy="110400"/>
          </a:xfrm>
          <a:prstGeom prst="ellipse">
            <a:avLst/>
          </a:prstGeom>
          <a:solidFill>
            <a:srgbClr val="75C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5C4C0"/>
              </a:solidFill>
            </a:endParaRPr>
          </a:p>
        </p:txBody>
      </p:sp>
      <p:sp>
        <p:nvSpPr>
          <p:cNvPr id="638" name="Google Shape;638;p50"/>
          <p:cNvSpPr/>
          <p:nvPr/>
        </p:nvSpPr>
        <p:spPr>
          <a:xfrm>
            <a:off x="3597219" y="4023594"/>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39" name="Google Shape;639;p50"/>
          <p:cNvSpPr/>
          <p:nvPr/>
        </p:nvSpPr>
        <p:spPr>
          <a:xfrm>
            <a:off x="3913818" y="4023594"/>
            <a:ext cx="110400" cy="110400"/>
          </a:xfrm>
          <a:prstGeom prst="ellipse">
            <a:avLst/>
          </a:pr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EEEEE"/>
              </a:solidFill>
            </a:endParaRPr>
          </a:p>
        </p:txBody>
      </p:sp>
      <p:sp>
        <p:nvSpPr>
          <p:cNvPr id="640" name="Google Shape;640;p50"/>
          <p:cNvSpPr txBox="1"/>
          <p:nvPr/>
        </p:nvSpPr>
        <p:spPr>
          <a:xfrm>
            <a:off x="4326006" y="1595275"/>
            <a:ext cx="4413900" cy="2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a:ea typeface="Montserrat"/>
                <a:cs typeface="Montserrat"/>
                <a:sym typeface="Montserrat"/>
              </a:rPr>
              <a:t>The project schedule is on track</a:t>
            </a:r>
            <a:endParaRPr>
              <a:solidFill>
                <a:schemeClr val="accent1"/>
              </a:solidFill>
              <a:latin typeface="Montserrat"/>
              <a:ea typeface="Montserrat"/>
              <a:cs typeface="Montserrat"/>
              <a:sym typeface="Montserrat"/>
            </a:endParaRPr>
          </a:p>
        </p:txBody>
      </p:sp>
      <p:sp>
        <p:nvSpPr>
          <p:cNvPr id="641" name="Google Shape;641;p50"/>
          <p:cNvSpPr txBox="1"/>
          <p:nvPr/>
        </p:nvSpPr>
        <p:spPr>
          <a:xfrm>
            <a:off x="4326006" y="2068177"/>
            <a:ext cx="4413900" cy="2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a:ea typeface="Montserrat"/>
                <a:cs typeface="Montserrat"/>
                <a:sym typeface="Montserrat"/>
              </a:rPr>
              <a:t>Resourcing is adequate</a:t>
            </a:r>
            <a:endParaRPr>
              <a:solidFill>
                <a:schemeClr val="accent1"/>
              </a:solidFill>
              <a:latin typeface="Montserrat"/>
              <a:ea typeface="Montserrat"/>
              <a:cs typeface="Montserrat"/>
              <a:sym typeface="Montserrat"/>
            </a:endParaRPr>
          </a:p>
        </p:txBody>
      </p:sp>
      <p:sp>
        <p:nvSpPr>
          <p:cNvPr id="642" name="Google Shape;642;p50"/>
          <p:cNvSpPr txBox="1"/>
          <p:nvPr/>
        </p:nvSpPr>
        <p:spPr>
          <a:xfrm>
            <a:off x="4326006" y="2530169"/>
            <a:ext cx="4413900" cy="2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a:ea typeface="Montserrat"/>
                <a:cs typeface="Montserrat"/>
                <a:sym typeface="Montserrat"/>
              </a:rPr>
              <a:t>Project is within budget</a:t>
            </a:r>
            <a:endParaRPr>
              <a:solidFill>
                <a:schemeClr val="accent1"/>
              </a:solidFill>
              <a:latin typeface="Montserrat"/>
              <a:ea typeface="Montserrat"/>
              <a:cs typeface="Montserrat"/>
              <a:sym typeface="Montserrat"/>
            </a:endParaRPr>
          </a:p>
        </p:txBody>
      </p:sp>
      <p:sp>
        <p:nvSpPr>
          <p:cNvPr id="643" name="Google Shape;643;p50"/>
          <p:cNvSpPr txBox="1"/>
          <p:nvPr/>
        </p:nvSpPr>
        <p:spPr>
          <a:xfrm>
            <a:off x="4326006" y="2977632"/>
            <a:ext cx="4413900" cy="2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a:ea typeface="Montserrat"/>
                <a:cs typeface="Montserrat"/>
                <a:sym typeface="Montserrat"/>
              </a:rPr>
              <a:t>All project risks are under control</a:t>
            </a:r>
            <a:endParaRPr>
              <a:solidFill>
                <a:schemeClr val="accent1"/>
              </a:solidFill>
              <a:latin typeface="Montserrat"/>
              <a:ea typeface="Montserrat"/>
              <a:cs typeface="Montserrat"/>
              <a:sym typeface="Montserrat"/>
            </a:endParaRPr>
          </a:p>
        </p:txBody>
      </p:sp>
      <p:sp>
        <p:nvSpPr>
          <p:cNvPr id="644" name="Google Shape;644;p50"/>
          <p:cNvSpPr txBox="1"/>
          <p:nvPr/>
        </p:nvSpPr>
        <p:spPr>
          <a:xfrm>
            <a:off x="4326006" y="3450561"/>
            <a:ext cx="4413900" cy="2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a:ea typeface="Montserrat"/>
                <a:cs typeface="Montserrat"/>
                <a:sym typeface="Montserrat"/>
              </a:rPr>
              <a:t>Project issues need to be solved</a:t>
            </a:r>
            <a:endParaRPr>
              <a:solidFill>
                <a:schemeClr val="accent1"/>
              </a:solidFill>
              <a:latin typeface="Montserrat"/>
              <a:ea typeface="Montserrat"/>
              <a:cs typeface="Montserrat"/>
              <a:sym typeface="Montserrat"/>
            </a:endParaRPr>
          </a:p>
        </p:txBody>
      </p:sp>
      <p:sp>
        <p:nvSpPr>
          <p:cNvPr id="645" name="Google Shape;645;p50"/>
          <p:cNvSpPr txBox="1"/>
          <p:nvPr/>
        </p:nvSpPr>
        <p:spPr>
          <a:xfrm>
            <a:off x="4326006" y="3938018"/>
            <a:ext cx="4413900" cy="2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Montserrat"/>
                <a:ea typeface="Montserrat"/>
                <a:cs typeface="Montserrat"/>
                <a:sym typeface="Montserrat"/>
              </a:rPr>
              <a:t>Project benefits do not meet the expectations</a:t>
            </a:r>
            <a:endParaRPr>
              <a:solidFill>
                <a:schemeClr val="accent1"/>
              </a:solidFill>
              <a:latin typeface="Montserrat"/>
              <a:ea typeface="Montserrat"/>
              <a:cs typeface="Montserrat"/>
              <a:sym typeface="Montserrat"/>
            </a:endParaRPr>
          </a:p>
        </p:txBody>
      </p:sp>
      <p:sp>
        <p:nvSpPr>
          <p:cNvPr id="646" name="Google Shape;646;p50"/>
          <p:cNvSpPr txBox="1"/>
          <p:nvPr/>
        </p:nvSpPr>
        <p:spPr>
          <a:xfrm>
            <a:off x="1094125" y="2068204"/>
            <a:ext cx="1884600" cy="28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27316F"/>
                </a:solidFill>
                <a:latin typeface="Montserrat"/>
                <a:ea typeface="Montserrat"/>
                <a:cs typeface="Montserrat"/>
                <a:sym typeface="Montserrat"/>
              </a:rPr>
              <a:t>RESOURCING</a:t>
            </a:r>
            <a:endParaRPr b="1">
              <a:solidFill>
                <a:srgbClr val="27316F"/>
              </a:solidFill>
              <a:latin typeface="Montserrat"/>
              <a:ea typeface="Montserrat"/>
              <a:cs typeface="Montserrat"/>
              <a:sym typeface="Montserrat"/>
            </a:endParaRPr>
          </a:p>
        </p:txBody>
      </p:sp>
      <p:sp>
        <p:nvSpPr>
          <p:cNvPr id="647" name="Google Shape;647;p50"/>
          <p:cNvSpPr txBox="1"/>
          <p:nvPr/>
        </p:nvSpPr>
        <p:spPr>
          <a:xfrm>
            <a:off x="1094232" y="1595275"/>
            <a:ext cx="1884600" cy="28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27316F"/>
                </a:solidFill>
                <a:latin typeface="Montserrat"/>
                <a:ea typeface="Montserrat"/>
                <a:cs typeface="Montserrat"/>
                <a:sym typeface="Montserrat"/>
              </a:rPr>
              <a:t>SCHEDULE</a:t>
            </a:r>
            <a:endParaRPr b="1">
              <a:solidFill>
                <a:srgbClr val="27316F"/>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3"/>
          <p:cNvSpPr txBox="1"/>
          <p:nvPr>
            <p:ph type="title"/>
          </p:nvPr>
        </p:nvSpPr>
        <p:spPr>
          <a:xfrm>
            <a:off x="1094125" y="281670"/>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234" name="Google Shape;234;p33"/>
          <p:cNvSpPr txBox="1"/>
          <p:nvPr>
            <p:ph idx="1" type="subTitle"/>
          </p:nvPr>
        </p:nvSpPr>
        <p:spPr>
          <a:xfrm>
            <a:off x="702925" y="1133350"/>
            <a:ext cx="7738200" cy="30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Here’s what you’ll find in this </a:t>
            </a:r>
            <a:r>
              <a:rPr b="1" lang="en">
                <a:solidFill>
                  <a:schemeClr val="accent2"/>
                </a:solidFill>
                <a:uFill>
                  <a:noFill/>
                </a:uFill>
                <a:hlinkClick r:id="rId3">
                  <a:extLst>
                    <a:ext uri="{A12FA001-AC4F-418D-AE19-62706E023703}">
                      <ahyp:hlinkClr val="tx"/>
                    </a:ext>
                  </a:extLst>
                </a:hlinkClick>
              </a:rPr>
              <a:t>Slidesgo</a:t>
            </a:r>
            <a:r>
              <a:rPr b="1" lang="en"/>
              <a:t> </a:t>
            </a:r>
            <a:r>
              <a:rPr lang="en"/>
              <a:t>template: </a:t>
            </a:r>
            <a:endParaRPr/>
          </a:p>
          <a:p>
            <a:pPr indent="-304800" lvl="0" marL="457200" rtl="0" algn="l">
              <a:spcBef>
                <a:spcPts val="1600"/>
              </a:spcBef>
              <a:spcAft>
                <a:spcPts val="0"/>
              </a:spcAft>
              <a:buSzPts val="1200"/>
              <a:buAutoNum type="arabicPeriod"/>
            </a:pPr>
            <a:r>
              <a:rPr lang="en"/>
              <a:t>A slide structure based on a Meeting, which you can easily adapt to your needs. For more info on how to edit the template, please visit </a:t>
            </a:r>
            <a:r>
              <a:rPr b="1" lang="en">
                <a:solidFill>
                  <a:schemeClr val="accent2"/>
                </a:solidFill>
                <a:uFill>
                  <a:noFill/>
                </a:uFill>
                <a:hlinkClick r:id="rId4">
                  <a:extLst>
                    <a:ext uri="{A12FA001-AC4F-418D-AE19-62706E023703}">
                      <ahyp:hlinkClr val="tx"/>
                    </a:ext>
                  </a:extLst>
                </a:hlinkClick>
              </a:rPr>
              <a:t>Slidesgo School</a:t>
            </a:r>
            <a:r>
              <a:rPr lang="en"/>
              <a:t> or read our </a:t>
            </a:r>
            <a:r>
              <a:rPr b="1" lang="en">
                <a:solidFill>
                  <a:schemeClr val="accent2"/>
                </a:solidFill>
                <a:uFill>
                  <a:noFill/>
                </a:uFill>
                <a:hlinkClick r:id="rId5">
                  <a:extLst>
                    <a:ext uri="{A12FA001-AC4F-418D-AE19-62706E023703}">
                      <ahyp:hlinkClr val="tx"/>
                    </a:ext>
                  </a:extLst>
                </a:hlinkClick>
              </a:rPr>
              <a:t>FAQs</a:t>
            </a:r>
            <a:r>
              <a:rPr lang="en"/>
              <a:t>.</a:t>
            </a:r>
            <a:endParaRPr/>
          </a:p>
          <a:p>
            <a:pPr indent="-304800" lvl="0" marL="457200" rtl="0" algn="l">
              <a:spcBef>
                <a:spcPts val="0"/>
              </a:spcBef>
              <a:spcAft>
                <a:spcPts val="0"/>
              </a:spcAft>
              <a:buSzPts val="1200"/>
              <a:buAutoNum type="arabicPeriod"/>
            </a:pPr>
            <a:r>
              <a:rPr lang="en"/>
              <a:t>An assortment of pictures/illustrations that are suitable for use in the presentation can be found in the </a:t>
            </a:r>
            <a:r>
              <a:rPr b="1" lang="en">
                <a:solidFill>
                  <a:schemeClr val="hlink"/>
                </a:solidFill>
                <a:uFill>
                  <a:noFill/>
                </a:uFill>
                <a:hlinkClick action="ppaction://hlinksldjump" r:id="rId6"/>
              </a:rPr>
              <a:t>alternative resources</a:t>
            </a:r>
            <a:r>
              <a:rPr lang="en">
                <a:solidFill>
                  <a:schemeClr val="accent2"/>
                </a:solidFill>
              </a:rPr>
              <a:t> </a:t>
            </a:r>
            <a:r>
              <a:rPr lang="en"/>
              <a:t>slide.</a:t>
            </a:r>
            <a:endParaRPr/>
          </a:p>
          <a:p>
            <a:pPr indent="-304800" lvl="0" marL="457200" rtl="0" algn="l">
              <a:spcBef>
                <a:spcPts val="0"/>
              </a:spcBef>
              <a:spcAft>
                <a:spcPts val="0"/>
              </a:spcAft>
              <a:buSzPts val="1200"/>
              <a:buAutoNum type="arabicPeriod"/>
            </a:pPr>
            <a:r>
              <a:rPr lang="en"/>
              <a:t>A </a:t>
            </a:r>
            <a:r>
              <a:rPr b="1" lang="en">
                <a:solidFill>
                  <a:schemeClr val="hlink"/>
                </a:solidFill>
                <a:uFill>
                  <a:noFill/>
                </a:uFill>
                <a:hlinkClick action="ppaction://hlinksldjump" r:id="rId7"/>
              </a:rPr>
              <a:t>thanks</a:t>
            </a:r>
            <a:r>
              <a:rPr lang="en">
                <a:solidFill>
                  <a:schemeClr val="hlink"/>
                </a:solidFill>
                <a:uFill>
                  <a:noFill/>
                </a:uFill>
                <a:hlinkClick action="ppaction://hlinksldjump" r:id="rId8"/>
              </a:rPr>
              <a:t> </a:t>
            </a:r>
            <a:r>
              <a:rPr lang="en"/>
              <a:t>slide, which you must keep so that proper credits for our design are given.</a:t>
            </a:r>
            <a:endParaRPr/>
          </a:p>
          <a:p>
            <a:pPr indent="-304800" lvl="0" marL="457200" rtl="0" algn="l">
              <a:spcBef>
                <a:spcPts val="0"/>
              </a:spcBef>
              <a:spcAft>
                <a:spcPts val="0"/>
              </a:spcAft>
              <a:buSzPts val="1200"/>
              <a:buAutoNum type="arabicPeriod"/>
            </a:pPr>
            <a:r>
              <a:rPr lang="en"/>
              <a:t>A </a:t>
            </a:r>
            <a:r>
              <a:rPr b="1" lang="en">
                <a:solidFill>
                  <a:schemeClr val="accent2"/>
                </a:solidFill>
                <a:uFill>
                  <a:noFill/>
                </a:uFill>
                <a:hlinkClick action="ppaction://hlinksldjump" r:id="rId9">
                  <a:extLst>
                    <a:ext uri="{A12FA001-AC4F-418D-AE19-62706E023703}">
                      <ahyp:hlinkClr val="tx"/>
                    </a:ext>
                  </a:extLst>
                </a:hlinkClick>
              </a:rPr>
              <a:t>resources</a:t>
            </a:r>
            <a:r>
              <a:rPr lang="en">
                <a:solidFill>
                  <a:schemeClr val="accent2"/>
                </a:solidFill>
                <a:uFill>
                  <a:noFill/>
                </a:uFill>
                <a:hlinkClick action="ppaction://hlinksldjump" r:id="rId10">
                  <a:extLst>
                    <a:ext uri="{A12FA001-AC4F-418D-AE19-62706E023703}">
                      <ahyp:hlinkClr val="tx"/>
                    </a:ext>
                  </a:extLst>
                </a:hlinkClick>
              </a:rPr>
              <a:t> </a:t>
            </a:r>
            <a:r>
              <a:rPr lang="en"/>
              <a:t>slide, where you’ll find links to all the elements used in the template.</a:t>
            </a:r>
            <a:endParaRPr/>
          </a:p>
          <a:p>
            <a:pPr indent="-304800" lvl="0" marL="457200" rtl="0" algn="l">
              <a:spcBef>
                <a:spcPts val="0"/>
              </a:spcBef>
              <a:spcAft>
                <a:spcPts val="0"/>
              </a:spcAft>
              <a:buSzPts val="1200"/>
              <a:buAutoNum type="arabicPeriod"/>
            </a:pPr>
            <a:r>
              <a:rPr b="1" lang="en">
                <a:solidFill>
                  <a:schemeClr val="hlink"/>
                </a:solidFill>
                <a:uFill>
                  <a:noFill/>
                </a:uFill>
                <a:hlinkClick action="ppaction://hlinksldjump" r:id="rId11"/>
              </a:rPr>
              <a:t>Instructions for use</a:t>
            </a:r>
            <a:r>
              <a:rPr lang="en">
                <a:solidFill>
                  <a:schemeClr val="hlink"/>
                </a:solidFill>
                <a:uFill>
                  <a:noFill/>
                </a:uFill>
                <a:hlinkClick action="ppaction://hlinksldjump" r:id="rId12"/>
              </a:rPr>
              <a:t>.</a:t>
            </a:r>
            <a:endParaRPr>
              <a:solidFill>
                <a:schemeClr val="accent2"/>
              </a:solidFill>
            </a:endParaRPr>
          </a:p>
          <a:p>
            <a:pPr indent="-304800" lvl="0" marL="457200" rtl="0" algn="l">
              <a:spcBef>
                <a:spcPts val="0"/>
              </a:spcBef>
              <a:spcAft>
                <a:spcPts val="0"/>
              </a:spcAft>
              <a:buSzPts val="1200"/>
              <a:buAutoNum type="arabicPeriod"/>
            </a:pPr>
            <a:r>
              <a:rPr lang="en"/>
              <a:t>Final slides with: </a:t>
            </a:r>
            <a:endParaRPr/>
          </a:p>
          <a:p>
            <a:pPr indent="-304800" lvl="0" marL="914400" rtl="0" algn="l">
              <a:spcBef>
                <a:spcPts val="0"/>
              </a:spcBef>
              <a:spcAft>
                <a:spcPts val="0"/>
              </a:spcAft>
              <a:buClr>
                <a:schemeClr val="accent1"/>
              </a:buClr>
              <a:buSzPts val="1200"/>
              <a:buFont typeface="Livvic Light"/>
              <a:buAutoNum type="arabicPeriod"/>
            </a:pPr>
            <a:r>
              <a:rPr lang="en"/>
              <a:t>The</a:t>
            </a:r>
            <a:r>
              <a:rPr lang="en">
                <a:solidFill>
                  <a:schemeClr val="hlink"/>
                </a:solidFill>
                <a:uFill>
                  <a:noFill/>
                </a:uFill>
                <a:hlinkClick action="ppaction://hlinksldjump" r:id="rId13"/>
              </a:rPr>
              <a:t> </a:t>
            </a:r>
            <a:r>
              <a:rPr b="1" lang="en">
                <a:solidFill>
                  <a:schemeClr val="hlink"/>
                </a:solidFill>
                <a:uFill>
                  <a:noFill/>
                </a:uFill>
                <a:hlinkClick action="ppaction://hlinksldjump" r:id="rId14"/>
              </a:rPr>
              <a:t>fonts and colors</a:t>
            </a:r>
            <a:r>
              <a:rPr lang="en">
                <a:solidFill>
                  <a:schemeClr val="hlink"/>
                </a:solidFill>
                <a:uFill>
                  <a:noFill/>
                </a:uFill>
                <a:hlinkClick action="ppaction://hlinksldjump" r:id="rId15"/>
              </a:rPr>
              <a:t> </a:t>
            </a:r>
            <a:r>
              <a:rPr lang="en"/>
              <a:t>used in the template.</a:t>
            </a:r>
            <a:endParaRPr/>
          </a:p>
          <a:p>
            <a:pPr indent="-304800" lvl="0" marL="914400" rtl="0" algn="l">
              <a:spcBef>
                <a:spcPts val="0"/>
              </a:spcBef>
              <a:spcAft>
                <a:spcPts val="0"/>
              </a:spcAft>
              <a:buClr>
                <a:schemeClr val="accent1"/>
              </a:buClr>
              <a:buSzPts val="1200"/>
              <a:buFont typeface="Livvic Light"/>
              <a:buAutoNum type="arabicPeriod"/>
            </a:pPr>
            <a:r>
              <a:rPr lang="en"/>
              <a:t>A selection of </a:t>
            </a:r>
            <a:r>
              <a:rPr b="1" lang="en">
                <a:solidFill>
                  <a:schemeClr val="hlink"/>
                </a:solidFill>
                <a:uFill>
                  <a:noFill/>
                </a:uFill>
                <a:hlinkClick action="ppaction://hlinksldjump" r:id="rId16"/>
              </a:rPr>
              <a:t>illustrations</a:t>
            </a:r>
            <a:r>
              <a:rPr lang="en">
                <a:solidFill>
                  <a:schemeClr val="accent2"/>
                </a:solidFill>
              </a:rPr>
              <a:t>.</a:t>
            </a:r>
            <a:r>
              <a:rPr lang="en"/>
              <a:t> You can also customize and animate them as you wish with the online editor. Visit </a:t>
            </a:r>
            <a:r>
              <a:rPr b="1" lang="en">
                <a:solidFill>
                  <a:schemeClr val="accent2"/>
                </a:solidFill>
                <a:uFill>
                  <a:noFill/>
                </a:uFill>
                <a:hlinkClick r:id="rId17">
                  <a:extLst>
                    <a:ext uri="{A12FA001-AC4F-418D-AE19-62706E023703}">
                      <ahyp:hlinkClr val="tx"/>
                    </a:ext>
                  </a:extLst>
                </a:hlinkClick>
              </a:rPr>
              <a:t>Stories by Freepik</a:t>
            </a:r>
            <a:r>
              <a:rPr lang="en">
                <a:solidFill>
                  <a:schemeClr val="accent2"/>
                </a:solidFill>
              </a:rPr>
              <a:t> </a:t>
            </a:r>
            <a:r>
              <a:rPr lang="en"/>
              <a:t>to find more. </a:t>
            </a:r>
            <a:endParaRPr/>
          </a:p>
          <a:p>
            <a:pPr indent="-304800" lvl="0" marL="914400" rtl="0" algn="l">
              <a:spcBef>
                <a:spcPts val="0"/>
              </a:spcBef>
              <a:spcAft>
                <a:spcPts val="0"/>
              </a:spcAft>
              <a:buClr>
                <a:schemeClr val="accent1"/>
              </a:buClr>
              <a:buSzPts val="1200"/>
              <a:buFont typeface="Livvic Light"/>
              <a:buAutoNum type="arabicPeriod"/>
            </a:pPr>
            <a:r>
              <a:rPr lang="en"/>
              <a:t>More</a:t>
            </a:r>
            <a:r>
              <a:rPr lang="en">
                <a:uFill>
                  <a:noFill/>
                </a:uFill>
                <a:hlinkClick action="ppaction://hlinksldjump" r:id="rId18"/>
              </a:rPr>
              <a:t> </a:t>
            </a:r>
            <a:r>
              <a:rPr b="1" lang="en">
                <a:solidFill>
                  <a:schemeClr val="accent2"/>
                </a:solidFill>
                <a:uFill>
                  <a:noFill/>
                </a:uFill>
                <a:hlinkClick action="ppaction://hlinksldjump" r:id="rId19">
                  <a:extLst>
                    <a:ext uri="{A12FA001-AC4F-418D-AE19-62706E023703}">
                      <ahyp:hlinkClr val="tx"/>
                    </a:ext>
                  </a:extLst>
                </a:hlinkClick>
              </a:rPr>
              <a:t>infographic resources</a:t>
            </a:r>
            <a:r>
              <a:rPr lang="en"/>
              <a:t>, whose size and color can be edited. </a:t>
            </a:r>
            <a:endParaRPr/>
          </a:p>
          <a:p>
            <a:pPr indent="-304800" lvl="0" marL="914400" rtl="0" algn="l">
              <a:spcBef>
                <a:spcPts val="0"/>
              </a:spcBef>
              <a:spcAft>
                <a:spcPts val="0"/>
              </a:spcAft>
              <a:buClr>
                <a:schemeClr val="accent1"/>
              </a:buClr>
              <a:buSzPts val="1200"/>
              <a:buFont typeface="Livvic Light"/>
              <a:buAutoNum type="arabicPeriod"/>
            </a:pPr>
            <a:r>
              <a:rPr lang="en"/>
              <a:t>Sets of </a:t>
            </a:r>
            <a:r>
              <a:rPr b="1" lang="en">
                <a:solidFill>
                  <a:schemeClr val="hlink"/>
                </a:solidFill>
                <a:uFill>
                  <a:noFill/>
                </a:uFill>
                <a:hlinkClick action="ppaction://hlinksldjump" r:id="rId20"/>
              </a:rPr>
              <a:t>customizable icons</a:t>
            </a:r>
            <a:r>
              <a:rPr lang="en">
                <a:solidFill>
                  <a:schemeClr val="hlink"/>
                </a:solidFill>
                <a:uFill>
                  <a:noFill/>
                </a:uFill>
                <a:hlinkClick action="ppaction://hlinksldjump" r:id="rId21"/>
              </a:rPr>
              <a:t> </a:t>
            </a:r>
            <a:r>
              <a:rPr lang="en"/>
              <a:t>of the following themes: general, business, avatar, creative process, education, help &amp; support, medical, nature, performing arts, SEO &amp; marketing, and teamwork.</a:t>
            </a:r>
            <a:endParaRPr/>
          </a:p>
          <a:p>
            <a:pPr indent="0" lvl="0" marL="0" rtl="0" algn="l">
              <a:spcBef>
                <a:spcPts val="1600"/>
              </a:spcBef>
              <a:spcAft>
                <a:spcPts val="0"/>
              </a:spcAft>
              <a:buClr>
                <a:schemeClr val="dk1"/>
              </a:buClr>
              <a:buSzPts val="1100"/>
              <a:buFont typeface="Arial"/>
              <a:buNone/>
            </a:pPr>
            <a:r>
              <a:rPr lang="en"/>
              <a:t>You can delete this slide when you’re done editing the presentation.</a:t>
            </a:r>
            <a:endParaRPr b="1"/>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51"/>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RAID SUMMARY</a:t>
            </a:r>
            <a:endParaRPr/>
          </a:p>
        </p:txBody>
      </p:sp>
      <p:sp>
        <p:nvSpPr>
          <p:cNvPr id="653" name="Google Shape;653;p51"/>
          <p:cNvSpPr/>
          <p:nvPr/>
        </p:nvSpPr>
        <p:spPr>
          <a:xfrm>
            <a:off x="4703119" y="1631000"/>
            <a:ext cx="821100" cy="821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1"/>
          <p:cNvSpPr/>
          <p:nvPr/>
        </p:nvSpPr>
        <p:spPr>
          <a:xfrm>
            <a:off x="764394" y="1583663"/>
            <a:ext cx="821100" cy="821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1"/>
          <p:cNvSpPr txBox="1"/>
          <p:nvPr>
            <p:ph idx="1" type="subTitle"/>
          </p:nvPr>
        </p:nvSpPr>
        <p:spPr>
          <a:xfrm>
            <a:off x="1703156" y="1509946"/>
            <a:ext cx="2755200" cy="359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RISK</a:t>
            </a:r>
            <a:endParaRPr/>
          </a:p>
        </p:txBody>
      </p:sp>
      <p:sp>
        <p:nvSpPr>
          <p:cNvPr id="656" name="Google Shape;656;p51"/>
          <p:cNvSpPr/>
          <p:nvPr/>
        </p:nvSpPr>
        <p:spPr>
          <a:xfrm>
            <a:off x="4716469" y="3261625"/>
            <a:ext cx="821100" cy="821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1"/>
          <p:cNvSpPr txBox="1"/>
          <p:nvPr>
            <p:ph idx="2" type="subTitle"/>
          </p:nvPr>
        </p:nvSpPr>
        <p:spPr>
          <a:xfrm>
            <a:off x="1703156" y="1869089"/>
            <a:ext cx="2755200" cy="82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Despite being red, Mars is a cold place</a:t>
            </a:r>
            <a:endParaRPr/>
          </a:p>
        </p:txBody>
      </p:sp>
      <p:sp>
        <p:nvSpPr>
          <p:cNvPr id="658" name="Google Shape;658;p51"/>
          <p:cNvSpPr/>
          <p:nvPr/>
        </p:nvSpPr>
        <p:spPr>
          <a:xfrm>
            <a:off x="770794" y="3240938"/>
            <a:ext cx="821100" cy="821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1"/>
          <p:cNvSpPr txBox="1"/>
          <p:nvPr>
            <p:ph idx="3" type="subTitle"/>
          </p:nvPr>
        </p:nvSpPr>
        <p:spPr>
          <a:xfrm>
            <a:off x="1703156" y="3162702"/>
            <a:ext cx="2755200" cy="359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ISSUES</a:t>
            </a:r>
            <a:endParaRPr/>
          </a:p>
        </p:txBody>
      </p:sp>
      <p:sp>
        <p:nvSpPr>
          <p:cNvPr id="660" name="Google Shape;660;p51"/>
          <p:cNvSpPr txBox="1"/>
          <p:nvPr>
            <p:ph idx="4" type="subTitle"/>
          </p:nvPr>
        </p:nvSpPr>
        <p:spPr>
          <a:xfrm>
            <a:off x="1703156" y="3521845"/>
            <a:ext cx="2755200" cy="82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 has a beautiful name, but it’s terribly hot</a:t>
            </a:r>
            <a:endParaRPr/>
          </a:p>
        </p:txBody>
      </p:sp>
      <p:sp>
        <p:nvSpPr>
          <p:cNvPr id="661" name="Google Shape;661;p51"/>
          <p:cNvSpPr txBox="1"/>
          <p:nvPr>
            <p:ph idx="5" type="subTitle"/>
          </p:nvPr>
        </p:nvSpPr>
        <p:spPr>
          <a:xfrm>
            <a:off x="5624406" y="1509946"/>
            <a:ext cx="2755200" cy="35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ASSUMPTIONS</a:t>
            </a:r>
            <a:endParaRPr/>
          </a:p>
          <a:p>
            <a:pPr indent="0" lvl="0" marL="0" rtl="0" algn="l">
              <a:spcBef>
                <a:spcPts val="1600"/>
              </a:spcBef>
              <a:spcAft>
                <a:spcPts val="1600"/>
              </a:spcAft>
              <a:buNone/>
            </a:pPr>
            <a:r>
              <a:t/>
            </a:r>
            <a:endParaRPr/>
          </a:p>
        </p:txBody>
      </p:sp>
      <p:sp>
        <p:nvSpPr>
          <p:cNvPr id="662" name="Google Shape;662;p51"/>
          <p:cNvSpPr txBox="1"/>
          <p:nvPr>
            <p:ph idx="6" type="subTitle"/>
          </p:nvPr>
        </p:nvSpPr>
        <p:spPr>
          <a:xfrm>
            <a:off x="5624406" y="1869089"/>
            <a:ext cx="2755200" cy="82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t>
            </a:r>
            <a:endParaRPr/>
          </a:p>
        </p:txBody>
      </p:sp>
      <p:sp>
        <p:nvSpPr>
          <p:cNvPr id="663" name="Google Shape;663;p51"/>
          <p:cNvSpPr txBox="1"/>
          <p:nvPr>
            <p:ph idx="7" type="subTitle"/>
          </p:nvPr>
        </p:nvSpPr>
        <p:spPr>
          <a:xfrm>
            <a:off x="5624406" y="3162700"/>
            <a:ext cx="2755200" cy="35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DEPENDENCIES</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Clr>
                <a:schemeClr val="dk1"/>
              </a:buClr>
              <a:buSzPts val="1100"/>
              <a:buFont typeface="Arial"/>
              <a:buNone/>
            </a:pPr>
            <a:r>
              <a:t/>
            </a:r>
            <a:endParaRPr/>
          </a:p>
        </p:txBody>
      </p:sp>
      <p:sp>
        <p:nvSpPr>
          <p:cNvPr id="664" name="Google Shape;664;p51"/>
          <p:cNvSpPr txBox="1"/>
          <p:nvPr>
            <p:ph idx="8" type="subTitle"/>
          </p:nvPr>
        </p:nvSpPr>
        <p:spPr>
          <a:xfrm>
            <a:off x="5624406" y="3521843"/>
            <a:ext cx="2755200" cy="82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Jupiter is the biggest planet in the Solar System</a:t>
            </a:r>
            <a:endParaRPr/>
          </a:p>
        </p:txBody>
      </p:sp>
      <p:grpSp>
        <p:nvGrpSpPr>
          <p:cNvPr id="665" name="Google Shape;665;p51"/>
          <p:cNvGrpSpPr/>
          <p:nvPr/>
        </p:nvGrpSpPr>
        <p:grpSpPr>
          <a:xfrm>
            <a:off x="1003634" y="1816322"/>
            <a:ext cx="355434" cy="355815"/>
            <a:chOff x="4673540" y="3680297"/>
            <a:chExt cx="355434" cy="355815"/>
          </a:xfrm>
        </p:grpSpPr>
        <p:sp>
          <p:nvSpPr>
            <p:cNvPr id="666" name="Google Shape;666;p5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51"/>
          <p:cNvGrpSpPr/>
          <p:nvPr/>
        </p:nvGrpSpPr>
        <p:grpSpPr>
          <a:xfrm>
            <a:off x="4952226" y="1820282"/>
            <a:ext cx="322917" cy="347876"/>
            <a:chOff x="6896644" y="3216007"/>
            <a:chExt cx="322917" cy="347876"/>
          </a:xfrm>
        </p:grpSpPr>
        <p:sp>
          <p:nvSpPr>
            <p:cNvPr id="670" name="Google Shape;670;p5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51"/>
          <p:cNvGrpSpPr/>
          <p:nvPr/>
        </p:nvGrpSpPr>
        <p:grpSpPr>
          <a:xfrm>
            <a:off x="987492" y="3467184"/>
            <a:ext cx="381346" cy="368644"/>
            <a:chOff x="4675986" y="2745684"/>
            <a:chExt cx="381346" cy="368644"/>
          </a:xfrm>
        </p:grpSpPr>
        <p:sp>
          <p:nvSpPr>
            <p:cNvPr id="678" name="Google Shape;678;p5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51"/>
          <p:cNvGrpSpPr/>
          <p:nvPr/>
        </p:nvGrpSpPr>
        <p:grpSpPr>
          <a:xfrm>
            <a:off x="4947436" y="3473445"/>
            <a:ext cx="360356" cy="343462"/>
            <a:chOff x="6870193" y="2295620"/>
            <a:chExt cx="360356" cy="343462"/>
          </a:xfrm>
        </p:grpSpPr>
        <p:sp>
          <p:nvSpPr>
            <p:cNvPr id="681" name="Google Shape;681;p5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52"/>
          <p:cNvSpPr txBox="1"/>
          <p:nvPr>
            <p:ph type="title"/>
          </p:nvPr>
        </p:nvSpPr>
        <p:spPr>
          <a:xfrm>
            <a:off x="614737" y="2580700"/>
            <a:ext cx="3569700" cy="1145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WHERE WE ARE</a:t>
            </a:r>
            <a:endParaRPr/>
          </a:p>
        </p:txBody>
      </p:sp>
      <p:sp>
        <p:nvSpPr>
          <p:cNvPr id="688" name="Google Shape;688;p52"/>
          <p:cNvSpPr txBox="1"/>
          <p:nvPr>
            <p:ph idx="2" type="title"/>
          </p:nvPr>
        </p:nvSpPr>
        <p:spPr>
          <a:xfrm>
            <a:off x="5006074" y="2580700"/>
            <a:ext cx="3524700" cy="1145100"/>
          </a:xfrm>
          <a:prstGeom prst="rect">
            <a:avLst/>
          </a:prstGeom>
        </p:spPr>
        <p:txBody>
          <a:bodyPr anchorCtr="0" anchor="b" bIns="91425" lIns="114300"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accent1"/>
                </a:solidFill>
              </a:rPr>
              <a:t>WHERE WE WANT TO BE</a:t>
            </a:r>
            <a:endParaRPr sz="1600">
              <a:solidFill>
                <a:schemeClr val="accent1"/>
              </a:solidFill>
            </a:endParaRPr>
          </a:p>
        </p:txBody>
      </p:sp>
      <p:sp>
        <p:nvSpPr>
          <p:cNvPr id="689" name="Google Shape;689;p52"/>
          <p:cNvSpPr txBox="1"/>
          <p:nvPr>
            <p:ph idx="3" type="subTitle"/>
          </p:nvPr>
        </p:nvSpPr>
        <p:spPr>
          <a:xfrm>
            <a:off x="4983575" y="3513929"/>
            <a:ext cx="3569700" cy="90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a:t>
            </a:r>
            <a:endParaRPr/>
          </a:p>
        </p:txBody>
      </p:sp>
      <p:sp>
        <p:nvSpPr>
          <p:cNvPr id="690" name="Google Shape;690;p52"/>
          <p:cNvSpPr/>
          <p:nvPr/>
        </p:nvSpPr>
        <p:spPr>
          <a:xfrm>
            <a:off x="1213163" y="738771"/>
            <a:ext cx="2356104" cy="2031254"/>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2"/>
          <p:cNvSpPr/>
          <p:nvPr/>
        </p:nvSpPr>
        <p:spPr>
          <a:xfrm>
            <a:off x="1213175" y="1377275"/>
            <a:ext cx="468300" cy="468300"/>
          </a:xfrm>
          <a:prstGeom prst="ellipse">
            <a:avLst/>
          </a:prstGeom>
          <a:noFill/>
          <a:ln cap="flat" cmpd="sng" w="38100">
            <a:solidFill>
              <a:srgbClr val="FBBC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2"/>
          <p:cNvSpPr/>
          <p:nvPr/>
        </p:nvSpPr>
        <p:spPr>
          <a:xfrm>
            <a:off x="5729626" y="738771"/>
            <a:ext cx="2356104" cy="2031254"/>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2"/>
          <p:cNvSpPr/>
          <p:nvPr/>
        </p:nvSpPr>
        <p:spPr>
          <a:xfrm>
            <a:off x="5453037" y="779750"/>
            <a:ext cx="1614900" cy="1614900"/>
          </a:xfrm>
          <a:prstGeom prst="ellipse">
            <a:avLst/>
          </a:prstGeom>
          <a:noFill/>
          <a:ln cap="flat" cmpd="sng" w="38100">
            <a:solidFill>
              <a:srgbClr val="FBBC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2"/>
          <p:cNvSpPr txBox="1"/>
          <p:nvPr>
            <p:ph idx="1" type="subTitle"/>
          </p:nvPr>
        </p:nvSpPr>
        <p:spPr>
          <a:xfrm>
            <a:off x="591950" y="3513929"/>
            <a:ext cx="3615300" cy="9000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Venus has a beautiful name, but it’s very hot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53"/>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700" name="Google Shape;700;p53"/>
          <p:cNvSpPr txBox="1"/>
          <p:nvPr>
            <p:ph idx="4294967295" type="subTitle"/>
          </p:nvPr>
        </p:nvSpPr>
        <p:spPr>
          <a:xfrm>
            <a:off x="6446275" y="1761250"/>
            <a:ext cx="1935000" cy="4833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1600"/>
              <a:t>MARS</a:t>
            </a:r>
            <a:endParaRPr/>
          </a:p>
        </p:txBody>
      </p:sp>
      <p:sp>
        <p:nvSpPr>
          <p:cNvPr id="701" name="Google Shape;701;p53"/>
          <p:cNvSpPr txBox="1"/>
          <p:nvPr/>
        </p:nvSpPr>
        <p:spPr>
          <a:xfrm>
            <a:off x="1094125" y="4120725"/>
            <a:ext cx="4064400" cy="4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1"/>
                </a:solidFill>
                <a:latin typeface="Montserrat"/>
                <a:ea typeface="Montserrat"/>
                <a:cs typeface="Montserrat"/>
                <a:sym typeface="Montserrat"/>
              </a:rPr>
              <a:t>If you want to modify this graph, click on it, follow the link, change the data and replace it</a:t>
            </a:r>
            <a:endParaRPr sz="1000">
              <a:solidFill>
                <a:schemeClr val="accent1"/>
              </a:solidFill>
              <a:latin typeface="Montserrat"/>
              <a:ea typeface="Montserrat"/>
              <a:cs typeface="Montserrat"/>
              <a:sym typeface="Montserrat"/>
            </a:endParaRPr>
          </a:p>
        </p:txBody>
      </p:sp>
      <p:sp>
        <p:nvSpPr>
          <p:cNvPr id="702" name="Google Shape;702;p53"/>
          <p:cNvSpPr txBox="1"/>
          <p:nvPr>
            <p:ph idx="4294967295" type="subTitle"/>
          </p:nvPr>
        </p:nvSpPr>
        <p:spPr>
          <a:xfrm>
            <a:off x="6446275" y="2095150"/>
            <a:ext cx="1984500" cy="82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Clr>
                <a:schemeClr val="dk1"/>
              </a:buClr>
              <a:buSzPts val="1100"/>
              <a:buFont typeface="Arial"/>
              <a:buNone/>
            </a:pPr>
            <a:r>
              <a:rPr lang="en"/>
              <a:t>Despite being red, Mars is a cold place </a:t>
            </a:r>
            <a:endParaRPr/>
          </a:p>
        </p:txBody>
      </p:sp>
      <p:sp>
        <p:nvSpPr>
          <p:cNvPr id="703" name="Google Shape;703;p53"/>
          <p:cNvSpPr txBox="1"/>
          <p:nvPr>
            <p:ph idx="4294967295" type="subTitle"/>
          </p:nvPr>
        </p:nvSpPr>
        <p:spPr>
          <a:xfrm>
            <a:off x="6446275" y="2916250"/>
            <a:ext cx="1935000" cy="4833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1600"/>
              <a:t>VENUS</a:t>
            </a:r>
            <a:endParaRPr/>
          </a:p>
        </p:txBody>
      </p:sp>
      <p:sp>
        <p:nvSpPr>
          <p:cNvPr id="704" name="Google Shape;704;p53"/>
          <p:cNvSpPr txBox="1"/>
          <p:nvPr>
            <p:ph idx="4294967295" type="subTitle"/>
          </p:nvPr>
        </p:nvSpPr>
        <p:spPr>
          <a:xfrm>
            <a:off x="6446275" y="3250150"/>
            <a:ext cx="1984500" cy="82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Clr>
                <a:schemeClr val="dk1"/>
              </a:buClr>
              <a:buSzPts val="1100"/>
              <a:buFont typeface="Arial"/>
              <a:buNone/>
            </a:pPr>
            <a:r>
              <a:rPr lang="en"/>
              <a:t>Venus has a beautiful name</a:t>
            </a:r>
            <a:endParaRPr/>
          </a:p>
        </p:txBody>
      </p:sp>
      <p:grpSp>
        <p:nvGrpSpPr>
          <p:cNvPr id="705" name="Google Shape;705;p53"/>
          <p:cNvGrpSpPr/>
          <p:nvPr/>
        </p:nvGrpSpPr>
        <p:grpSpPr>
          <a:xfrm>
            <a:off x="5703215" y="1923050"/>
            <a:ext cx="504473" cy="430998"/>
            <a:chOff x="866243" y="2291587"/>
            <a:chExt cx="415546" cy="355053"/>
          </a:xfrm>
        </p:grpSpPr>
        <p:sp>
          <p:nvSpPr>
            <p:cNvPr id="706" name="Google Shape;706;p5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53"/>
          <p:cNvGrpSpPr/>
          <p:nvPr/>
        </p:nvGrpSpPr>
        <p:grpSpPr>
          <a:xfrm>
            <a:off x="5729737" y="3080047"/>
            <a:ext cx="451466" cy="443912"/>
            <a:chOff x="860940" y="2746477"/>
            <a:chExt cx="371883" cy="365691"/>
          </a:xfrm>
        </p:grpSpPr>
        <p:sp>
          <p:nvSpPr>
            <p:cNvPr id="712" name="Google Shape;712;p5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17" name="Google Shape;717;p53" title="Gráfico">
            <a:hlinkClick r:id="rId3"/>
          </p:cNvPr>
          <p:cNvPicPr preferRelativeResize="0"/>
          <p:nvPr/>
        </p:nvPicPr>
        <p:blipFill>
          <a:blip r:embed="rId4">
            <a:alphaModFix/>
          </a:blip>
          <a:stretch>
            <a:fillRect/>
          </a:stretch>
        </p:blipFill>
        <p:spPr>
          <a:xfrm>
            <a:off x="1179264" y="1493550"/>
            <a:ext cx="4116626" cy="254757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54"/>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723" name="Google Shape;723;p54"/>
          <p:cNvSpPr/>
          <p:nvPr/>
        </p:nvSpPr>
        <p:spPr>
          <a:xfrm>
            <a:off x="-1434625" y="1488525"/>
            <a:ext cx="4994100" cy="4994100"/>
          </a:xfrm>
          <a:prstGeom prst="donut">
            <a:avLst>
              <a:gd fmla="val 7469"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 name="Google Shape;724;p54"/>
          <p:cNvGrpSpPr/>
          <p:nvPr/>
        </p:nvGrpSpPr>
        <p:grpSpPr>
          <a:xfrm>
            <a:off x="1521252" y="1287770"/>
            <a:ext cx="1608835" cy="3203525"/>
            <a:chOff x="4657725" y="1989425"/>
            <a:chExt cx="2161251" cy="4303500"/>
          </a:xfrm>
        </p:grpSpPr>
        <p:sp>
          <p:nvSpPr>
            <p:cNvPr id="725" name="Google Shape;725;p54"/>
            <p:cNvSpPr/>
            <p:nvPr/>
          </p:nvSpPr>
          <p:spPr>
            <a:xfrm>
              <a:off x="4703049" y="2538088"/>
              <a:ext cx="1861872" cy="3250230"/>
            </a:xfrm>
            <a:custGeom>
              <a:rect b="b" l="l" r="r" t="t"/>
              <a:pathLst>
                <a:path extrusionOk="0" h="2291" w="1311">
                  <a:moveTo>
                    <a:pt x="0" y="2288"/>
                  </a:moveTo>
                  <a:cubicBezTo>
                    <a:pt x="0" y="3"/>
                    <a:pt x="0" y="3"/>
                    <a:pt x="0" y="3"/>
                  </a:cubicBezTo>
                  <a:cubicBezTo>
                    <a:pt x="0" y="1"/>
                    <a:pt x="1" y="0"/>
                    <a:pt x="3" y="0"/>
                  </a:cubicBezTo>
                  <a:cubicBezTo>
                    <a:pt x="1307" y="0"/>
                    <a:pt x="1307" y="0"/>
                    <a:pt x="1307" y="0"/>
                  </a:cubicBezTo>
                  <a:cubicBezTo>
                    <a:pt x="1309" y="0"/>
                    <a:pt x="1311" y="1"/>
                    <a:pt x="1311" y="3"/>
                  </a:cubicBezTo>
                  <a:cubicBezTo>
                    <a:pt x="1311" y="2288"/>
                    <a:pt x="1311" y="2288"/>
                    <a:pt x="1311" y="2288"/>
                  </a:cubicBezTo>
                  <a:cubicBezTo>
                    <a:pt x="1311" y="2290"/>
                    <a:pt x="1309" y="2291"/>
                    <a:pt x="1307" y="2291"/>
                  </a:cubicBezTo>
                  <a:cubicBezTo>
                    <a:pt x="3" y="2291"/>
                    <a:pt x="3" y="2291"/>
                    <a:pt x="3" y="2291"/>
                  </a:cubicBezTo>
                  <a:cubicBezTo>
                    <a:pt x="1" y="2291"/>
                    <a:pt x="0" y="2290"/>
                    <a:pt x="0" y="2288"/>
                  </a:cubicBezTo>
                  <a:close/>
                </a:path>
              </a:pathLst>
            </a:custGeom>
            <a:solidFill>
              <a:srgbClr val="FFFFF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54"/>
            <p:cNvSpPr/>
            <p:nvPr/>
          </p:nvSpPr>
          <p:spPr>
            <a:xfrm>
              <a:off x="5440164" y="5881353"/>
              <a:ext cx="387600" cy="388800"/>
            </a:xfrm>
            <a:prstGeom prst="ellipse">
              <a:avLst/>
            </a:prstGeom>
            <a:solidFill>
              <a:srgbClr val="FFFFF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54"/>
            <p:cNvSpPr/>
            <p:nvPr/>
          </p:nvSpPr>
          <p:spPr>
            <a:xfrm>
              <a:off x="5330432" y="2350827"/>
              <a:ext cx="607105" cy="62023"/>
            </a:xfrm>
            <a:custGeom>
              <a:rect b="b" l="l" r="r" t="t"/>
              <a:pathLst>
                <a:path extrusionOk="0" h="44" w="427">
                  <a:moveTo>
                    <a:pt x="407" y="0"/>
                  </a:moveTo>
                  <a:cubicBezTo>
                    <a:pt x="20" y="0"/>
                    <a:pt x="20" y="0"/>
                    <a:pt x="20" y="0"/>
                  </a:cubicBezTo>
                  <a:cubicBezTo>
                    <a:pt x="9" y="0"/>
                    <a:pt x="0" y="9"/>
                    <a:pt x="0" y="20"/>
                  </a:cubicBezTo>
                  <a:cubicBezTo>
                    <a:pt x="0" y="24"/>
                    <a:pt x="0" y="24"/>
                    <a:pt x="0" y="24"/>
                  </a:cubicBezTo>
                  <a:cubicBezTo>
                    <a:pt x="0" y="35"/>
                    <a:pt x="9" y="44"/>
                    <a:pt x="20" y="44"/>
                  </a:cubicBezTo>
                  <a:cubicBezTo>
                    <a:pt x="407" y="44"/>
                    <a:pt x="407" y="44"/>
                    <a:pt x="407" y="44"/>
                  </a:cubicBezTo>
                  <a:cubicBezTo>
                    <a:pt x="418" y="44"/>
                    <a:pt x="427" y="35"/>
                    <a:pt x="427" y="24"/>
                  </a:cubicBezTo>
                  <a:cubicBezTo>
                    <a:pt x="427" y="20"/>
                    <a:pt x="427" y="20"/>
                    <a:pt x="427" y="20"/>
                  </a:cubicBezTo>
                  <a:cubicBezTo>
                    <a:pt x="427" y="9"/>
                    <a:pt x="418" y="0"/>
                    <a:pt x="407" y="0"/>
                  </a:cubicBezTo>
                  <a:close/>
                </a:path>
              </a:pathLst>
            </a:custGeom>
            <a:solidFill>
              <a:srgbClr val="FFFFF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54"/>
            <p:cNvSpPr/>
            <p:nvPr/>
          </p:nvSpPr>
          <p:spPr>
            <a:xfrm>
              <a:off x="4660111" y="1989425"/>
              <a:ext cx="2156400" cy="4303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54"/>
            <p:cNvSpPr/>
            <p:nvPr/>
          </p:nvSpPr>
          <p:spPr>
            <a:xfrm>
              <a:off x="4657725" y="1989425"/>
              <a:ext cx="2161251" cy="4301040"/>
            </a:xfrm>
            <a:custGeom>
              <a:rect b="b" l="l" r="r" t="t"/>
              <a:pathLst>
                <a:path extrusionOk="0" h="1523" w="764">
                  <a:moveTo>
                    <a:pt x="651" y="1523"/>
                  </a:moveTo>
                  <a:cubicBezTo>
                    <a:pt x="112" y="1523"/>
                    <a:pt x="112" y="1523"/>
                    <a:pt x="112" y="1523"/>
                  </a:cubicBezTo>
                  <a:cubicBezTo>
                    <a:pt x="50" y="1523"/>
                    <a:pt x="0" y="1473"/>
                    <a:pt x="0" y="1411"/>
                  </a:cubicBezTo>
                  <a:cubicBezTo>
                    <a:pt x="0" y="113"/>
                    <a:pt x="0" y="113"/>
                    <a:pt x="0" y="113"/>
                  </a:cubicBezTo>
                  <a:cubicBezTo>
                    <a:pt x="0" y="50"/>
                    <a:pt x="50" y="0"/>
                    <a:pt x="112" y="0"/>
                  </a:cubicBezTo>
                  <a:cubicBezTo>
                    <a:pt x="651" y="0"/>
                    <a:pt x="651" y="0"/>
                    <a:pt x="651" y="0"/>
                  </a:cubicBezTo>
                  <a:cubicBezTo>
                    <a:pt x="713" y="0"/>
                    <a:pt x="764" y="50"/>
                    <a:pt x="764" y="113"/>
                  </a:cubicBezTo>
                  <a:cubicBezTo>
                    <a:pt x="764" y="1411"/>
                    <a:pt x="764" y="1411"/>
                    <a:pt x="764" y="1411"/>
                  </a:cubicBezTo>
                  <a:cubicBezTo>
                    <a:pt x="764" y="1473"/>
                    <a:pt x="713" y="1523"/>
                    <a:pt x="651" y="1523"/>
                  </a:cubicBezTo>
                  <a:close/>
                </a:path>
              </a:pathLst>
            </a:custGeom>
            <a:solidFill>
              <a:srgbClr val="82828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54"/>
            <p:cNvSpPr/>
            <p:nvPr/>
          </p:nvSpPr>
          <p:spPr>
            <a:xfrm>
              <a:off x="4674423" y="2012087"/>
              <a:ext cx="2131432" cy="4247367"/>
            </a:xfrm>
            <a:custGeom>
              <a:rect b="b" l="l" r="r" t="t"/>
              <a:pathLst>
                <a:path extrusionOk="0" h="1504" w="753">
                  <a:moveTo>
                    <a:pt x="641" y="1504"/>
                  </a:moveTo>
                  <a:cubicBezTo>
                    <a:pt x="112" y="1504"/>
                    <a:pt x="112" y="1504"/>
                    <a:pt x="112" y="1504"/>
                  </a:cubicBezTo>
                  <a:cubicBezTo>
                    <a:pt x="50" y="1504"/>
                    <a:pt x="0" y="1453"/>
                    <a:pt x="0" y="1391"/>
                  </a:cubicBezTo>
                  <a:cubicBezTo>
                    <a:pt x="0" y="113"/>
                    <a:pt x="0" y="113"/>
                    <a:pt x="0" y="113"/>
                  </a:cubicBezTo>
                  <a:cubicBezTo>
                    <a:pt x="0" y="51"/>
                    <a:pt x="50" y="0"/>
                    <a:pt x="112" y="0"/>
                  </a:cubicBezTo>
                  <a:cubicBezTo>
                    <a:pt x="641" y="0"/>
                    <a:pt x="641" y="0"/>
                    <a:pt x="641" y="0"/>
                  </a:cubicBezTo>
                  <a:cubicBezTo>
                    <a:pt x="703" y="0"/>
                    <a:pt x="753" y="51"/>
                    <a:pt x="753" y="113"/>
                  </a:cubicBezTo>
                  <a:cubicBezTo>
                    <a:pt x="753" y="1391"/>
                    <a:pt x="753" y="1391"/>
                    <a:pt x="753" y="1391"/>
                  </a:cubicBezTo>
                  <a:cubicBezTo>
                    <a:pt x="753" y="1453"/>
                    <a:pt x="703" y="1504"/>
                    <a:pt x="641" y="1504"/>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54"/>
            <p:cNvSpPr/>
            <p:nvPr/>
          </p:nvSpPr>
          <p:spPr>
            <a:xfrm>
              <a:off x="4734060" y="2344863"/>
              <a:ext cx="2014500" cy="3570000"/>
            </a:xfrm>
            <a:prstGeom prst="rect">
              <a:avLst/>
            </a:pr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54"/>
            <p:cNvSpPr/>
            <p:nvPr/>
          </p:nvSpPr>
          <p:spPr>
            <a:xfrm>
              <a:off x="5503380" y="2189806"/>
              <a:ext cx="455628" cy="28626"/>
            </a:xfrm>
            <a:custGeom>
              <a:rect b="b" l="l" r="r" t="t"/>
              <a:pathLst>
                <a:path extrusionOk="0" h="10" w="161">
                  <a:moveTo>
                    <a:pt x="155" y="10"/>
                  </a:moveTo>
                  <a:cubicBezTo>
                    <a:pt x="5" y="10"/>
                    <a:pt x="5" y="10"/>
                    <a:pt x="5" y="10"/>
                  </a:cubicBezTo>
                  <a:cubicBezTo>
                    <a:pt x="2" y="10"/>
                    <a:pt x="0" y="8"/>
                    <a:pt x="0" y="5"/>
                  </a:cubicBezTo>
                  <a:cubicBezTo>
                    <a:pt x="0" y="5"/>
                    <a:pt x="0" y="5"/>
                    <a:pt x="0" y="5"/>
                  </a:cubicBezTo>
                  <a:cubicBezTo>
                    <a:pt x="0" y="2"/>
                    <a:pt x="2" y="0"/>
                    <a:pt x="5" y="0"/>
                  </a:cubicBezTo>
                  <a:cubicBezTo>
                    <a:pt x="155" y="0"/>
                    <a:pt x="155" y="0"/>
                    <a:pt x="155" y="0"/>
                  </a:cubicBezTo>
                  <a:cubicBezTo>
                    <a:pt x="158" y="0"/>
                    <a:pt x="161" y="2"/>
                    <a:pt x="161" y="5"/>
                  </a:cubicBezTo>
                  <a:cubicBezTo>
                    <a:pt x="161" y="5"/>
                    <a:pt x="161" y="5"/>
                    <a:pt x="161" y="5"/>
                  </a:cubicBezTo>
                  <a:cubicBezTo>
                    <a:pt x="161" y="8"/>
                    <a:pt x="158" y="10"/>
                    <a:pt x="155" y="1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54"/>
            <p:cNvSpPr/>
            <p:nvPr/>
          </p:nvSpPr>
          <p:spPr>
            <a:xfrm>
              <a:off x="5056101" y="6036410"/>
              <a:ext cx="82200" cy="1080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54"/>
            <p:cNvSpPr/>
            <p:nvPr/>
          </p:nvSpPr>
          <p:spPr>
            <a:xfrm>
              <a:off x="5713302" y="6041181"/>
              <a:ext cx="62100" cy="62100"/>
            </a:xfrm>
            <a:prstGeom prst="rect">
              <a:avLst/>
            </a:prstGeom>
            <a:noFill/>
            <a:ln cap="rnd" cmpd="sng" w="111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54"/>
            <p:cNvSpPr/>
            <p:nvPr/>
          </p:nvSpPr>
          <p:spPr>
            <a:xfrm>
              <a:off x="6307288" y="6038795"/>
              <a:ext cx="33397" cy="72757"/>
            </a:xfrm>
            <a:custGeom>
              <a:rect b="b" l="l" r="r" t="t"/>
              <a:pathLst>
                <a:path extrusionOk="0" h="26" w="12">
                  <a:moveTo>
                    <a:pt x="12" y="0"/>
                  </a:moveTo>
                  <a:cubicBezTo>
                    <a:pt x="2" y="10"/>
                    <a:pt x="2" y="10"/>
                    <a:pt x="2" y="10"/>
                  </a:cubicBezTo>
                  <a:cubicBezTo>
                    <a:pt x="0" y="12"/>
                    <a:pt x="0" y="14"/>
                    <a:pt x="2" y="16"/>
                  </a:cubicBezTo>
                  <a:cubicBezTo>
                    <a:pt x="12" y="26"/>
                    <a:pt x="12" y="26"/>
                    <a:pt x="12" y="26"/>
                  </a:cubicBezTo>
                </a:path>
              </a:pathLst>
            </a:custGeom>
            <a:noFill/>
            <a:ln cap="rnd" cmpd="sng" w="111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36" name="Google Shape;736;p54"/>
          <p:cNvSpPr txBox="1"/>
          <p:nvPr>
            <p:ph idx="1" type="subTitle"/>
          </p:nvPr>
        </p:nvSpPr>
        <p:spPr>
          <a:xfrm>
            <a:off x="5048375" y="1124375"/>
            <a:ext cx="3019800" cy="33036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Neptune is the farthest planet in the Solar System. It’s the fourth-largest by diameter and the densest</a:t>
            </a:r>
            <a:endParaRPr/>
          </a:p>
        </p:txBody>
      </p:sp>
      <p:sp>
        <p:nvSpPr>
          <p:cNvPr id="737" name="Google Shape;737;p54"/>
          <p:cNvSpPr txBox="1"/>
          <p:nvPr/>
        </p:nvSpPr>
        <p:spPr>
          <a:xfrm>
            <a:off x="4496613" y="689925"/>
            <a:ext cx="1484700" cy="798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t/>
            </a:r>
            <a:endParaRPr>
              <a:solidFill>
                <a:schemeClr val="accent1"/>
              </a:solidFill>
              <a:latin typeface="Montserrat"/>
              <a:ea typeface="Montserrat"/>
              <a:cs typeface="Montserrat"/>
              <a:sym typeface="Montserrat"/>
            </a:endParaRPr>
          </a:p>
        </p:txBody>
      </p:sp>
      <p:pic>
        <p:nvPicPr>
          <p:cNvPr id="738" name="Google Shape;738;p54"/>
          <p:cNvPicPr preferRelativeResize="0"/>
          <p:nvPr/>
        </p:nvPicPr>
        <p:blipFill rotWithShape="1">
          <a:blip r:embed="rId3">
            <a:alphaModFix/>
          </a:blip>
          <a:srcRect b="0" l="-10" r="0" t="0"/>
          <a:stretch/>
        </p:blipFill>
        <p:spPr>
          <a:xfrm>
            <a:off x="1583313" y="1532550"/>
            <a:ext cx="1484700" cy="2688300"/>
          </a:xfrm>
          <a:prstGeom prst="rect">
            <a:avLst/>
          </a:prstGeom>
          <a:noFill/>
          <a:ln cap="flat" cmpd="sng" w="9525">
            <a:solidFill>
              <a:schemeClr val="accent4"/>
            </a:solidFill>
            <a:prstDash val="solid"/>
            <a:round/>
            <a:headEnd len="sm" w="sm" type="none"/>
            <a:tailEnd len="sm" w="sm" type="none"/>
          </a:ln>
        </p:spPr>
      </p:pic>
      <p:sp>
        <p:nvSpPr>
          <p:cNvPr id="739" name="Google Shape;739;p54"/>
          <p:cNvSpPr/>
          <p:nvPr/>
        </p:nvSpPr>
        <p:spPr>
          <a:xfrm>
            <a:off x="5553075" y="1046163"/>
            <a:ext cx="808037" cy="82550"/>
          </a:xfrm>
          <a:custGeom>
            <a:rect b="b" l="l" r="r" t="t"/>
            <a:pathLst>
              <a:path extrusionOk="0" h="44" w="427">
                <a:moveTo>
                  <a:pt x="407" y="0"/>
                </a:moveTo>
                <a:cubicBezTo>
                  <a:pt x="20" y="0"/>
                  <a:pt x="20" y="0"/>
                  <a:pt x="20" y="0"/>
                </a:cubicBezTo>
                <a:cubicBezTo>
                  <a:pt x="9" y="0"/>
                  <a:pt x="0" y="9"/>
                  <a:pt x="0" y="20"/>
                </a:cubicBezTo>
                <a:cubicBezTo>
                  <a:pt x="0" y="24"/>
                  <a:pt x="0" y="24"/>
                  <a:pt x="0" y="24"/>
                </a:cubicBezTo>
                <a:cubicBezTo>
                  <a:pt x="0" y="35"/>
                  <a:pt x="9" y="44"/>
                  <a:pt x="20" y="44"/>
                </a:cubicBezTo>
                <a:cubicBezTo>
                  <a:pt x="407" y="44"/>
                  <a:pt x="407" y="44"/>
                  <a:pt x="407" y="44"/>
                </a:cubicBezTo>
                <a:cubicBezTo>
                  <a:pt x="418" y="44"/>
                  <a:pt x="427" y="35"/>
                  <a:pt x="427" y="24"/>
                </a:cubicBezTo>
                <a:cubicBezTo>
                  <a:pt x="427" y="20"/>
                  <a:pt x="427" y="20"/>
                  <a:pt x="427" y="20"/>
                </a:cubicBezTo>
                <a:cubicBezTo>
                  <a:pt x="427" y="9"/>
                  <a:pt x="418" y="0"/>
                  <a:pt x="407" y="0"/>
                </a:cubicBezTo>
                <a:close/>
              </a:path>
            </a:pathLst>
          </a:custGeom>
          <a:solidFill>
            <a:srgbClr val="FFFFF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54"/>
          <p:cNvSpPr/>
          <p:nvPr/>
        </p:nvSpPr>
        <p:spPr>
          <a:xfrm>
            <a:off x="5187950" y="5951538"/>
            <a:ext cx="0" cy="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54"/>
          <p:cNvSpPr/>
          <p:nvPr/>
        </p:nvSpPr>
        <p:spPr>
          <a:xfrm>
            <a:off x="6062663" y="5957888"/>
            <a:ext cx="0" cy="0"/>
          </a:xfrm>
          <a:prstGeom prst="rect">
            <a:avLst/>
          </a:prstGeom>
          <a:noFill/>
          <a:ln cap="rnd" cmpd="sng" w="111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54"/>
          <p:cNvSpPr/>
          <p:nvPr/>
        </p:nvSpPr>
        <p:spPr>
          <a:xfrm>
            <a:off x="6853238" y="5954713"/>
            <a:ext cx="44434" cy="96790"/>
          </a:xfrm>
          <a:custGeom>
            <a:rect b="b" l="l" r="r" t="t"/>
            <a:pathLst>
              <a:path extrusionOk="0" h="26" w="12">
                <a:moveTo>
                  <a:pt x="12" y="0"/>
                </a:moveTo>
                <a:cubicBezTo>
                  <a:pt x="2" y="10"/>
                  <a:pt x="2" y="10"/>
                  <a:pt x="2" y="10"/>
                </a:cubicBezTo>
                <a:cubicBezTo>
                  <a:pt x="0" y="12"/>
                  <a:pt x="0" y="14"/>
                  <a:pt x="2" y="16"/>
                </a:cubicBezTo>
                <a:cubicBezTo>
                  <a:pt x="12" y="26"/>
                  <a:pt x="12" y="26"/>
                  <a:pt x="12" y="26"/>
                </a:cubicBezTo>
              </a:path>
            </a:pathLst>
          </a:custGeom>
          <a:noFill/>
          <a:ln cap="rnd" cmpd="sng" w="111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54"/>
          <p:cNvSpPr/>
          <p:nvPr/>
        </p:nvSpPr>
        <p:spPr>
          <a:xfrm>
            <a:off x="2268669" y="4665635"/>
            <a:ext cx="332100" cy="333000"/>
          </a:xfrm>
          <a:prstGeom prst="ellipse">
            <a:avLst/>
          </a:prstGeom>
          <a:solidFill>
            <a:srgbClr val="FFFFF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54"/>
          <p:cNvSpPr/>
          <p:nvPr/>
        </p:nvSpPr>
        <p:spPr>
          <a:xfrm>
            <a:off x="1939739" y="4798433"/>
            <a:ext cx="70500" cy="930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54"/>
          <p:cNvSpPr/>
          <p:nvPr/>
        </p:nvSpPr>
        <p:spPr>
          <a:xfrm>
            <a:off x="2502597" y="4802519"/>
            <a:ext cx="53100" cy="53100"/>
          </a:xfrm>
          <a:prstGeom prst="rect">
            <a:avLst/>
          </a:prstGeom>
          <a:noFill/>
          <a:ln cap="rnd" cmpd="sng" w="111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54"/>
          <p:cNvSpPr/>
          <p:nvPr/>
        </p:nvSpPr>
        <p:spPr>
          <a:xfrm>
            <a:off x="3011316" y="4800476"/>
            <a:ext cx="28603" cy="62313"/>
          </a:xfrm>
          <a:custGeom>
            <a:rect b="b" l="l" r="r" t="t"/>
            <a:pathLst>
              <a:path extrusionOk="0" h="26" w="12">
                <a:moveTo>
                  <a:pt x="12" y="0"/>
                </a:moveTo>
                <a:cubicBezTo>
                  <a:pt x="2" y="10"/>
                  <a:pt x="2" y="10"/>
                  <a:pt x="2" y="10"/>
                </a:cubicBezTo>
                <a:cubicBezTo>
                  <a:pt x="0" y="12"/>
                  <a:pt x="0" y="14"/>
                  <a:pt x="2" y="16"/>
                </a:cubicBezTo>
                <a:cubicBezTo>
                  <a:pt x="12" y="26"/>
                  <a:pt x="12" y="26"/>
                  <a:pt x="12" y="26"/>
                </a:cubicBezTo>
              </a:path>
            </a:pathLst>
          </a:custGeom>
          <a:noFill/>
          <a:ln cap="rnd" cmpd="sng" w="111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55"/>
          <p:cNvSpPr txBox="1"/>
          <p:nvPr>
            <p:ph idx="2" type="subTitle"/>
          </p:nvPr>
        </p:nvSpPr>
        <p:spPr>
          <a:xfrm>
            <a:off x="4639568" y="2245125"/>
            <a:ext cx="2265000" cy="822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Despite being red, Mars is actually a cold place</a:t>
            </a:r>
            <a:endParaRPr/>
          </a:p>
        </p:txBody>
      </p:sp>
      <p:sp>
        <p:nvSpPr>
          <p:cNvPr id="752" name="Google Shape;752;p55"/>
          <p:cNvSpPr txBox="1"/>
          <p:nvPr>
            <p:ph idx="3" type="subTitle"/>
          </p:nvPr>
        </p:nvSpPr>
        <p:spPr>
          <a:xfrm>
            <a:off x="4634550" y="3038165"/>
            <a:ext cx="2265000" cy="75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753" name="Google Shape;753;p55"/>
          <p:cNvSpPr txBox="1"/>
          <p:nvPr>
            <p:ph idx="4" type="subTitle"/>
          </p:nvPr>
        </p:nvSpPr>
        <p:spPr>
          <a:xfrm>
            <a:off x="4644581" y="3776474"/>
            <a:ext cx="2265000" cy="822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Venus has a beautiful name, but it’s terribly hot</a:t>
            </a:r>
            <a:endParaRPr/>
          </a:p>
        </p:txBody>
      </p:sp>
      <p:pic>
        <p:nvPicPr>
          <p:cNvPr id="754" name="Google Shape;754;p55"/>
          <p:cNvPicPr preferRelativeResize="0"/>
          <p:nvPr/>
        </p:nvPicPr>
        <p:blipFill rotWithShape="1">
          <a:blip r:embed="rId3">
            <a:alphaModFix/>
          </a:blip>
          <a:srcRect b="-8881" l="17443" r="17247" t="25255"/>
          <a:stretch/>
        </p:blipFill>
        <p:spPr>
          <a:xfrm flipH="1" rot="-5400000">
            <a:off x="434375" y="1017625"/>
            <a:ext cx="3821700" cy="3264000"/>
          </a:xfrm>
          <a:prstGeom prst="round1Rect">
            <a:avLst>
              <a:gd fmla="val 16667" name="adj"/>
            </a:avLst>
          </a:prstGeom>
          <a:noFill/>
          <a:ln>
            <a:noFill/>
          </a:ln>
        </p:spPr>
      </p:pic>
      <p:sp>
        <p:nvSpPr>
          <p:cNvPr id="755" name="Google Shape;755;p55"/>
          <p:cNvSpPr/>
          <p:nvPr/>
        </p:nvSpPr>
        <p:spPr>
          <a:xfrm>
            <a:off x="7202675" y="3472675"/>
            <a:ext cx="995700" cy="995700"/>
          </a:xfrm>
          <a:prstGeom prst="round1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a:off x="7202675" y="1947075"/>
            <a:ext cx="995700" cy="995700"/>
          </a:xfrm>
          <a:prstGeom prst="round1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5"/>
          <p:cNvSpPr txBox="1"/>
          <p:nvPr/>
        </p:nvSpPr>
        <p:spPr>
          <a:xfrm flipH="1">
            <a:off x="7236425" y="2499350"/>
            <a:ext cx="928200" cy="19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rgbClr val="FFFFFF"/>
                </a:solidFill>
                <a:latin typeface="Montserrat"/>
                <a:ea typeface="Montserrat"/>
                <a:cs typeface="Montserrat"/>
                <a:sym typeface="Montserrat"/>
              </a:rPr>
              <a:t>FEB</a:t>
            </a:r>
            <a:endParaRPr b="1" sz="1600">
              <a:solidFill>
                <a:srgbClr val="FFFFFF"/>
              </a:solidFill>
              <a:latin typeface="Montserrat"/>
              <a:ea typeface="Montserrat"/>
              <a:cs typeface="Montserrat"/>
              <a:sym typeface="Montserrat"/>
            </a:endParaRPr>
          </a:p>
        </p:txBody>
      </p:sp>
      <p:sp>
        <p:nvSpPr>
          <p:cNvPr id="758" name="Google Shape;758;p55"/>
          <p:cNvSpPr txBox="1"/>
          <p:nvPr/>
        </p:nvSpPr>
        <p:spPr>
          <a:xfrm flipH="1">
            <a:off x="7236425" y="4005575"/>
            <a:ext cx="928200" cy="19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rgbClr val="FFFFFF"/>
                </a:solidFill>
                <a:latin typeface="Montserrat"/>
                <a:ea typeface="Montserrat"/>
                <a:cs typeface="Montserrat"/>
                <a:sym typeface="Montserrat"/>
              </a:rPr>
              <a:t>APR</a:t>
            </a:r>
            <a:endParaRPr b="1" sz="1600">
              <a:solidFill>
                <a:srgbClr val="FFFFFF"/>
              </a:solidFill>
              <a:latin typeface="Montserrat"/>
              <a:ea typeface="Montserrat"/>
              <a:cs typeface="Montserrat"/>
              <a:sym typeface="Montserrat"/>
            </a:endParaRPr>
          </a:p>
        </p:txBody>
      </p:sp>
      <p:sp>
        <p:nvSpPr>
          <p:cNvPr id="759" name="Google Shape;759;p55"/>
          <p:cNvSpPr txBox="1"/>
          <p:nvPr/>
        </p:nvSpPr>
        <p:spPr>
          <a:xfrm flipH="1">
            <a:off x="7236425" y="3494575"/>
            <a:ext cx="9282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3000">
                <a:solidFill>
                  <a:srgbClr val="FFFFFF"/>
                </a:solidFill>
                <a:latin typeface="Montserrat"/>
                <a:ea typeface="Montserrat"/>
                <a:cs typeface="Montserrat"/>
                <a:sym typeface="Montserrat"/>
              </a:rPr>
              <a:t>23</a:t>
            </a:r>
            <a:endParaRPr b="1" sz="3000">
              <a:solidFill>
                <a:srgbClr val="FFFFFF"/>
              </a:solidFill>
              <a:latin typeface="Montserrat"/>
              <a:ea typeface="Montserrat"/>
              <a:cs typeface="Montserrat"/>
              <a:sym typeface="Montserrat"/>
            </a:endParaRPr>
          </a:p>
        </p:txBody>
      </p:sp>
      <p:sp>
        <p:nvSpPr>
          <p:cNvPr id="760" name="Google Shape;760;p55"/>
          <p:cNvSpPr txBox="1"/>
          <p:nvPr/>
        </p:nvSpPr>
        <p:spPr>
          <a:xfrm flipH="1">
            <a:off x="7236425" y="1947075"/>
            <a:ext cx="9282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3000">
                <a:solidFill>
                  <a:srgbClr val="FFFFFF"/>
                </a:solidFill>
                <a:latin typeface="Montserrat"/>
                <a:ea typeface="Montserrat"/>
                <a:cs typeface="Montserrat"/>
                <a:sym typeface="Montserrat"/>
              </a:rPr>
              <a:t>14</a:t>
            </a:r>
            <a:endParaRPr b="1" sz="3000">
              <a:solidFill>
                <a:srgbClr val="FFFFFF"/>
              </a:solidFill>
              <a:latin typeface="Montserrat"/>
              <a:ea typeface="Montserrat"/>
              <a:cs typeface="Montserrat"/>
              <a:sym typeface="Montserrat"/>
            </a:endParaRPr>
          </a:p>
        </p:txBody>
      </p:sp>
      <p:sp>
        <p:nvSpPr>
          <p:cNvPr id="761" name="Google Shape;761;p55"/>
          <p:cNvSpPr txBox="1"/>
          <p:nvPr>
            <p:ph type="title"/>
          </p:nvPr>
        </p:nvSpPr>
        <p:spPr>
          <a:xfrm>
            <a:off x="5469575" y="562313"/>
            <a:ext cx="2728800" cy="1007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UPCOMING EVENTS</a:t>
            </a:r>
            <a:endParaRPr/>
          </a:p>
        </p:txBody>
      </p:sp>
      <p:sp>
        <p:nvSpPr>
          <p:cNvPr id="762" name="Google Shape;762;p55"/>
          <p:cNvSpPr txBox="1"/>
          <p:nvPr>
            <p:ph idx="1" type="subTitle"/>
          </p:nvPr>
        </p:nvSpPr>
        <p:spPr>
          <a:xfrm>
            <a:off x="4644581" y="1506915"/>
            <a:ext cx="2265000" cy="75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MARS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 name="Shape 766"/>
        <p:cNvGrpSpPr/>
        <p:nvPr/>
      </p:nvGrpSpPr>
      <p:grpSpPr>
        <a:xfrm>
          <a:off x="0" y="0"/>
          <a:ext cx="0" cy="0"/>
          <a:chOff x="0" y="0"/>
          <a:chExt cx="0" cy="0"/>
        </a:xfrm>
      </p:grpSpPr>
      <p:grpSp>
        <p:nvGrpSpPr>
          <p:cNvPr id="767" name="Google Shape;767;p56"/>
          <p:cNvGrpSpPr/>
          <p:nvPr/>
        </p:nvGrpSpPr>
        <p:grpSpPr>
          <a:xfrm>
            <a:off x="1263455" y="1228859"/>
            <a:ext cx="6828717" cy="3460785"/>
            <a:chOff x="793334" y="1192826"/>
            <a:chExt cx="2665073" cy="1317140"/>
          </a:xfrm>
        </p:grpSpPr>
        <p:sp>
          <p:nvSpPr>
            <p:cNvPr id="768" name="Google Shape;768;p56"/>
            <p:cNvSpPr/>
            <p:nvPr/>
          </p:nvSpPr>
          <p:spPr>
            <a:xfrm>
              <a:off x="2759899" y="2034536"/>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6"/>
            <p:cNvSpPr/>
            <p:nvPr/>
          </p:nvSpPr>
          <p:spPr>
            <a:xfrm>
              <a:off x="1460410" y="1905428"/>
              <a:ext cx="14" cy="14"/>
            </a:xfrm>
            <a:custGeom>
              <a:rect b="b" l="l" r="r" t="t"/>
              <a:pathLst>
                <a:path extrusionOk="0" h="1" w="1">
                  <a:moveTo>
                    <a:pt x="0"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6"/>
            <p:cNvSpPr/>
            <p:nvPr/>
          </p:nvSpPr>
          <p:spPr>
            <a:xfrm>
              <a:off x="1309917" y="1312268"/>
              <a:ext cx="14" cy="14"/>
            </a:xfrm>
            <a:custGeom>
              <a:rect b="b" l="l" r="r" t="t"/>
              <a:pathLst>
                <a:path extrusionOk="0" h="1" w="1">
                  <a:moveTo>
                    <a:pt x="1"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6"/>
            <p:cNvSpPr/>
            <p:nvPr/>
          </p:nvSpPr>
          <p:spPr>
            <a:xfrm>
              <a:off x="2229155" y="2179503"/>
              <a:ext cx="54" cy="14"/>
            </a:xfrm>
            <a:custGeom>
              <a:rect b="b" l="l" r="r" t="t"/>
              <a:pathLst>
                <a:path extrusionOk="0" h="1" w="4">
                  <a:moveTo>
                    <a:pt x="4" y="1"/>
                  </a:moveTo>
                  <a:lnTo>
                    <a:pt x="1" y="1"/>
                  </a:ln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6"/>
            <p:cNvSpPr/>
            <p:nvPr/>
          </p:nvSpPr>
          <p:spPr>
            <a:xfrm>
              <a:off x="2229209" y="2179503"/>
              <a:ext cx="54" cy="109"/>
            </a:xfrm>
            <a:custGeom>
              <a:rect b="b" l="l" r="r" t="t"/>
              <a:pathLst>
                <a:path extrusionOk="0" h="8" w="4">
                  <a:moveTo>
                    <a:pt x="4"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6"/>
            <p:cNvSpPr/>
            <p:nvPr/>
          </p:nvSpPr>
          <p:spPr>
            <a:xfrm>
              <a:off x="2233106" y="2183400"/>
              <a:ext cx="109" cy="68"/>
            </a:xfrm>
            <a:custGeom>
              <a:rect b="b" l="l" r="r" t="t"/>
              <a:pathLst>
                <a:path extrusionOk="0" h="5" w="8">
                  <a:moveTo>
                    <a:pt x="7"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2229915" y="2180508"/>
              <a:ext cx="163" cy="149"/>
            </a:xfrm>
            <a:custGeom>
              <a:rect b="b" l="l" r="r" t="t"/>
              <a:pathLst>
                <a:path extrusionOk="0" h="11" w="12">
                  <a:moveTo>
                    <a:pt x="11"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6"/>
            <p:cNvSpPr/>
            <p:nvPr/>
          </p:nvSpPr>
          <p:spPr>
            <a:xfrm>
              <a:off x="2230200" y="2180834"/>
              <a:ext cx="163" cy="163"/>
            </a:xfrm>
            <a:custGeom>
              <a:rect b="b" l="l" r="r" t="t"/>
              <a:pathLst>
                <a:path extrusionOk="0" h="12" w="12">
                  <a:moveTo>
                    <a:pt x="1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6"/>
            <p:cNvSpPr/>
            <p:nvPr/>
          </p:nvSpPr>
          <p:spPr>
            <a:xfrm>
              <a:off x="2229399" y="2179843"/>
              <a:ext cx="149" cy="149"/>
            </a:xfrm>
            <a:custGeom>
              <a:rect b="b" l="l" r="r" t="t"/>
              <a:pathLst>
                <a:path extrusionOk="0" h="11" w="11">
                  <a:moveTo>
                    <a:pt x="11"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6"/>
            <p:cNvSpPr/>
            <p:nvPr/>
          </p:nvSpPr>
          <p:spPr>
            <a:xfrm>
              <a:off x="2229684" y="2180169"/>
              <a:ext cx="109" cy="163"/>
            </a:xfrm>
            <a:custGeom>
              <a:rect b="b" l="l" r="r" t="t"/>
              <a:pathLst>
                <a:path extrusionOk="0" h="12" w="8">
                  <a:moveTo>
                    <a:pt x="7"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6"/>
            <p:cNvSpPr/>
            <p:nvPr/>
          </p:nvSpPr>
          <p:spPr>
            <a:xfrm>
              <a:off x="2230485" y="2181173"/>
              <a:ext cx="163" cy="204"/>
            </a:xfrm>
            <a:custGeom>
              <a:rect b="b" l="l" r="r" t="t"/>
              <a:pathLst>
                <a:path extrusionOk="0" h="15" w="12">
                  <a:moveTo>
                    <a:pt x="11"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6"/>
            <p:cNvSpPr/>
            <p:nvPr/>
          </p:nvSpPr>
          <p:spPr>
            <a:xfrm>
              <a:off x="2232156" y="2182830"/>
              <a:ext cx="149" cy="109"/>
            </a:xfrm>
            <a:custGeom>
              <a:rect b="b" l="l" r="r" t="t"/>
              <a:pathLst>
                <a:path extrusionOk="0" h="8" w="11">
                  <a:moveTo>
                    <a:pt x="11"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6"/>
            <p:cNvSpPr/>
            <p:nvPr/>
          </p:nvSpPr>
          <p:spPr>
            <a:xfrm>
              <a:off x="2231870" y="2182545"/>
              <a:ext cx="109" cy="163"/>
            </a:xfrm>
            <a:custGeom>
              <a:rect b="b" l="l" r="r" t="t"/>
              <a:pathLst>
                <a:path extrusionOk="0" h="12" w="8">
                  <a:moveTo>
                    <a:pt x="7"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6"/>
            <p:cNvSpPr/>
            <p:nvPr/>
          </p:nvSpPr>
          <p:spPr>
            <a:xfrm>
              <a:off x="2232821" y="2183264"/>
              <a:ext cx="109" cy="54"/>
            </a:xfrm>
            <a:custGeom>
              <a:rect b="b" l="l" r="r" t="t"/>
              <a:pathLst>
                <a:path extrusionOk="0" h="4" w="8">
                  <a:moveTo>
                    <a:pt x="7"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6"/>
            <p:cNvSpPr/>
            <p:nvPr/>
          </p:nvSpPr>
          <p:spPr>
            <a:xfrm>
              <a:off x="2231205" y="2181974"/>
              <a:ext cx="149" cy="109"/>
            </a:xfrm>
            <a:custGeom>
              <a:rect b="b" l="l" r="r" t="t"/>
              <a:pathLst>
                <a:path extrusionOk="0" h="8" w="11">
                  <a:moveTo>
                    <a:pt x="11"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6"/>
            <p:cNvSpPr/>
            <p:nvPr/>
          </p:nvSpPr>
          <p:spPr>
            <a:xfrm>
              <a:off x="2231531" y="2182259"/>
              <a:ext cx="163" cy="163"/>
            </a:xfrm>
            <a:custGeom>
              <a:rect b="b" l="l" r="r" t="t"/>
              <a:pathLst>
                <a:path extrusionOk="0" h="12" w="12">
                  <a:moveTo>
                    <a:pt x="1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6"/>
            <p:cNvSpPr/>
            <p:nvPr/>
          </p:nvSpPr>
          <p:spPr>
            <a:xfrm>
              <a:off x="2230771" y="2181553"/>
              <a:ext cx="163" cy="109"/>
            </a:xfrm>
            <a:custGeom>
              <a:rect b="b" l="l" r="r" t="t"/>
              <a:pathLst>
                <a:path extrusionOk="0" h="8" w="12">
                  <a:moveTo>
                    <a:pt x="11"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6"/>
            <p:cNvSpPr/>
            <p:nvPr/>
          </p:nvSpPr>
          <p:spPr>
            <a:xfrm>
              <a:off x="2232481" y="2183074"/>
              <a:ext cx="163" cy="54"/>
            </a:xfrm>
            <a:custGeom>
              <a:rect b="b" l="l" r="r" t="t"/>
              <a:pathLst>
                <a:path extrusionOk="0" h="4" w="12">
                  <a:moveTo>
                    <a:pt x="1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6"/>
            <p:cNvSpPr/>
            <p:nvPr/>
          </p:nvSpPr>
          <p:spPr>
            <a:xfrm>
              <a:off x="2185707" y="2266820"/>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6"/>
            <p:cNvSpPr/>
            <p:nvPr/>
          </p:nvSpPr>
          <p:spPr>
            <a:xfrm>
              <a:off x="2182435" y="2266725"/>
              <a:ext cx="149" cy="14"/>
            </a:xfrm>
            <a:custGeom>
              <a:rect b="b" l="l" r="r" t="t"/>
              <a:pathLst>
                <a:path extrusionOk="0" h="1" w="11">
                  <a:moveTo>
                    <a:pt x="0"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6"/>
            <p:cNvSpPr/>
            <p:nvPr/>
          </p:nvSpPr>
          <p:spPr>
            <a:xfrm>
              <a:off x="2184336" y="2266820"/>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6"/>
            <p:cNvSpPr/>
            <p:nvPr/>
          </p:nvSpPr>
          <p:spPr>
            <a:xfrm>
              <a:off x="2186236" y="2266779"/>
              <a:ext cx="149" cy="14"/>
            </a:xfrm>
            <a:custGeom>
              <a:rect b="b" l="l" r="r" t="t"/>
              <a:pathLst>
                <a:path extrusionOk="0" h="1" w="11">
                  <a:moveTo>
                    <a:pt x="0"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6"/>
            <p:cNvSpPr/>
            <p:nvPr/>
          </p:nvSpPr>
          <p:spPr>
            <a:xfrm>
              <a:off x="2188178" y="2266019"/>
              <a:ext cx="109" cy="109"/>
            </a:xfrm>
            <a:custGeom>
              <a:rect b="b" l="l" r="r" t="t"/>
              <a:pathLst>
                <a:path extrusionOk="0" h="8" w="8">
                  <a:moveTo>
                    <a:pt x="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6"/>
            <p:cNvSpPr/>
            <p:nvPr/>
          </p:nvSpPr>
          <p:spPr>
            <a:xfrm>
              <a:off x="2187893" y="2266250"/>
              <a:ext cx="109" cy="68"/>
            </a:xfrm>
            <a:custGeom>
              <a:rect b="b" l="l" r="r" t="t"/>
              <a:pathLst>
                <a:path extrusionOk="0" h="5" w="8">
                  <a:moveTo>
                    <a:pt x="1" y="4"/>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6"/>
            <p:cNvSpPr/>
            <p:nvPr/>
          </p:nvSpPr>
          <p:spPr>
            <a:xfrm>
              <a:off x="2187608" y="2266440"/>
              <a:ext cx="109" cy="68"/>
            </a:xfrm>
            <a:custGeom>
              <a:rect b="b" l="l" r="r" t="t"/>
              <a:pathLst>
                <a:path extrusionOk="0" h="5" w="8">
                  <a:moveTo>
                    <a:pt x="1" y="4"/>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6"/>
            <p:cNvSpPr/>
            <p:nvPr/>
          </p:nvSpPr>
          <p:spPr>
            <a:xfrm>
              <a:off x="2186712" y="2266725"/>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6"/>
            <p:cNvSpPr/>
            <p:nvPr/>
          </p:nvSpPr>
          <p:spPr>
            <a:xfrm>
              <a:off x="2201728" y="225032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6"/>
            <p:cNvSpPr/>
            <p:nvPr/>
          </p:nvSpPr>
          <p:spPr>
            <a:xfrm>
              <a:off x="2193881" y="2234886"/>
              <a:ext cx="109" cy="54"/>
            </a:xfrm>
            <a:custGeom>
              <a:rect b="b" l="l" r="r" t="t"/>
              <a:pathLst>
                <a:path extrusionOk="0" h="4" w="8">
                  <a:moveTo>
                    <a:pt x="8"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6"/>
            <p:cNvSpPr/>
            <p:nvPr/>
          </p:nvSpPr>
          <p:spPr>
            <a:xfrm>
              <a:off x="2203113" y="2250419"/>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6"/>
            <p:cNvSpPr/>
            <p:nvPr/>
          </p:nvSpPr>
          <p:spPr>
            <a:xfrm>
              <a:off x="2195021" y="2235687"/>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6"/>
            <p:cNvSpPr/>
            <p:nvPr/>
          </p:nvSpPr>
          <p:spPr>
            <a:xfrm>
              <a:off x="2195211" y="2235931"/>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6"/>
            <p:cNvSpPr/>
            <p:nvPr/>
          </p:nvSpPr>
          <p:spPr>
            <a:xfrm>
              <a:off x="2200927" y="2250228"/>
              <a:ext cx="95" cy="14"/>
            </a:xfrm>
            <a:custGeom>
              <a:rect b="b" l="l" r="r" t="t"/>
              <a:pathLst>
                <a:path extrusionOk="0" h="1" w="7">
                  <a:moveTo>
                    <a:pt x="7"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6"/>
            <p:cNvSpPr/>
            <p:nvPr/>
          </p:nvSpPr>
          <p:spPr>
            <a:xfrm>
              <a:off x="2194600" y="2235361"/>
              <a:ext cx="54" cy="14"/>
            </a:xfrm>
            <a:custGeom>
              <a:rect b="b" l="l" r="r" t="t"/>
              <a:pathLst>
                <a:path extrusionOk="0" h="1" w="4">
                  <a:moveTo>
                    <a:pt x="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6"/>
            <p:cNvSpPr/>
            <p:nvPr/>
          </p:nvSpPr>
          <p:spPr>
            <a:xfrm>
              <a:off x="2194315" y="2235117"/>
              <a:ext cx="54" cy="68"/>
            </a:xfrm>
            <a:custGeom>
              <a:rect b="b" l="l" r="r" t="t"/>
              <a:pathLst>
                <a:path extrusionOk="0" h="5" w="4">
                  <a:moveTo>
                    <a:pt x="4"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6"/>
            <p:cNvSpPr/>
            <p:nvPr/>
          </p:nvSpPr>
          <p:spPr>
            <a:xfrm>
              <a:off x="2203588" y="2250419"/>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6"/>
            <p:cNvSpPr/>
            <p:nvPr/>
          </p:nvSpPr>
          <p:spPr>
            <a:xfrm>
              <a:off x="2195116" y="2235836"/>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6"/>
            <p:cNvSpPr/>
            <p:nvPr/>
          </p:nvSpPr>
          <p:spPr>
            <a:xfrm>
              <a:off x="2194831" y="2235497"/>
              <a:ext cx="68" cy="68"/>
            </a:xfrm>
            <a:custGeom>
              <a:rect b="b" l="l" r="r" t="t"/>
              <a:pathLst>
                <a:path extrusionOk="0" h="5" w="5">
                  <a:moveTo>
                    <a:pt x="4"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6"/>
            <p:cNvSpPr/>
            <p:nvPr/>
          </p:nvSpPr>
          <p:spPr>
            <a:xfrm>
              <a:off x="2206005" y="2249468"/>
              <a:ext cx="109" cy="109"/>
            </a:xfrm>
            <a:custGeom>
              <a:rect b="b" l="l" r="r" t="t"/>
              <a:pathLst>
                <a:path extrusionOk="0" h="8" w="8">
                  <a:moveTo>
                    <a:pt x="8"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6"/>
            <p:cNvSpPr/>
            <p:nvPr/>
          </p:nvSpPr>
          <p:spPr>
            <a:xfrm>
              <a:off x="2205625" y="2249753"/>
              <a:ext cx="163" cy="109"/>
            </a:xfrm>
            <a:custGeom>
              <a:rect b="b" l="l" r="r" t="t"/>
              <a:pathLst>
                <a:path extrusionOk="0" h="8" w="12">
                  <a:moveTo>
                    <a:pt x="1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6"/>
            <p:cNvSpPr/>
            <p:nvPr/>
          </p:nvSpPr>
          <p:spPr>
            <a:xfrm>
              <a:off x="2258102" y="2213298"/>
              <a:ext cx="68" cy="68"/>
            </a:xfrm>
            <a:custGeom>
              <a:rect b="b" l="l" r="r" t="t"/>
              <a:pathLst>
                <a:path extrusionOk="0" h="5" w="5">
                  <a:moveTo>
                    <a:pt x="4"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6"/>
            <p:cNvSpPr/>
            <p:nvPr/>
          </p:nvSpPr>
          <p:spPr>
            <a:xfrm>
              <a:off x="2257722" y="2213732"/>
              <a:ext cx="109" cy="149"/>
            </a:xfrm>
            <a:custGeom>
              <a:rect b="b" l="l" r="r" t="t"/>
              <a:pathLst>
                <a:path extrusionOk="0" h="11" w="8">
                  <a:moveTo>
                    <a:pt x="8"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6"/>
            <p:cNvSpPr/>
            <p:nvPr/>
          </p:nvSpPr>
          <p:spPr>
            <a:xfrm>
              <a:off x="2257152" y="2214533"/>
              <a:ext cx="54" cy="109"/>
            </a:xfrm>
            <a:custGeom>
              <a:rect b="b" l="l" r="r" t="t"/>
              <a:pathLst>
                <a:path extrusionOk="0" h="8" w="4">
                  <a:moveTo>
                    <a:pt x="4"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6"/>
            <p:cNvSpPr/>
            <p:nvPr/>
          </p:nvSpPr>
          <p:spPr>
            <a:xfrm>
              <a:off x="2257437" y="2214153"/>
              <a:ext cx="109" cy="163"/>
            </a:xfrm>
            <a:custGeom>
              <a:rect b="b" l="l" r="r" t="t"/>
              <a:pathLst>
                <a:path extrusionOk="0" h="12" w="8">
                  <a:moveTo>
                    <a:pt x="8"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6"/>
            <p:cNvSpPr/>
            <p:nvPr/>
          </p:nvSpPr>
          <p:spPr>
            <a:xfrm>
              <a:off x="2258482" y="2212687"/>
              <a:ext cx="109" cy="149"/>
            </a:xfrm>
            <a:custGeom>
              <a:rect b="b" l="l" r="r" t="t"/>
              <a:pathLst>
                <a:path extrusionOk="0" h="11" w="8">
                  <a:moveTo>
                    <a:pt x="8"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6"/>
            <p:cNvSpPr/>
            <p:nvPr/>
          </p:nvSpPr>
          <p:spPr>
            <a:xfrm>
              <a:off x="2204865" y="2250133"/>
              <a:ext cx="163" cy="68"/>
            </a:xfrm>
            <a:custGeom>
              <a:rect b="b" l="l" r="r" t="t"/>
              <a:pathLst>
                <a:path extrusionOk="0" h="5" w="12">
                  <a:moveTo>
                    <a:pt x="11"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6"/>
            <p:cNvSpPr/>
            <p:nvPr/>
          </p:nvSpPr>
          <p:spPr>
            <a:xfrm>
              <a:off x="2258822" y="2212211"/>
              <a:ext cx="109" cy="149"/>
            </a:xfrm>
            <a:custGeom>
              <a:rect b="b" l="l" r="r" t="t"/>
              <a:pathLst>
                <a:path extrusionOk="0" h="11" w="8">
                  <a:moveTo>
                    <a:pt x="7"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6"/>
            <p:cNvSpPr/>
            <p:nvPr/>
          </p:nvSpPr>
          <p:spPr>
            <a:xfrm>
              <a:off x="2193460" y="2234696"/>
              <a:ext cx="14" cy="14"/>
            </a:xfrm>
            <a:custGeom>
              <a:rect b="b" l="l" r="r" t="t"/>
              <a:pathLst>
                <a:path extrusionOk="0" h="1" w="1">
                  <a:moveTo>
                    <a:pt x="0" y="0"/>
                  </a:moveTo>
                  <a:lnTo>
                    <a:pt x="0" y="0"/>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6"/>
            <p:cNvSpPr/>
            <p:nvPr/>
          </p:nvSpPr>
          <p:spPr>
            <a:xfrm>
              <a:off x="2205245" y="2249943"/>
              <a:ext cx="163" cy="109"/>
            </a:xfrm>
            <a:custGeom>
              <a:rect b="b" l="l" r="r" t="t"/>
              <a:pathLst>
                <a:path extrusionOk="0" h="8" w="12">
                  <a:moveTo>
                    <a:pt x="1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6"/>
            <p:cNvSpPr/>
            <p:nvPr/>
          </p:nvSpPr>
          <p:spPr>
            <a:xfrm>
              <a:off x="2204485" y="2250283"/>
              <a:ext cx="109" cy="14"/>
            </a:xfrm>
            <a:custGeom>
              <a:rect b="b" l="l" r="r" t="t"/>
              <a:pathLst>
                <a:path extrusionOk="0" h="1" w="8">
                  <a:moveTo>
                    <a:pt x="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6"/>
            <p:cNvSpPr/>
            <p:nvPr/>
          </p:nvSpPr>
          <p:spPr>
            <a:xfrm>
              <a:off x="2278916" y="2252890"/>
              <a:ext cx="258" cy="163"/>
            </a:xfrm>
            <a:custGeom>
              <a:rect b="b" l="l" r="r" t="t"/>
              <a:pathLst>
                <a:path extrusionOk="0" h="12" w="19">
                  <a:moveTo>
                    <a:pt x="1" y="1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6"/>
            <p:cNvSpPr/>
            <p:nvPr/>
          </p:nvSpPr>
          <p:spPr>
            <a:xfrm>
              <a:off x="2276445" y="2253609"/>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6"/>
            <p:cNvSpPr/>
            <p:nvPr/>
          </p:nvSpPr>
          <p:spPr>
            <a:xfrm>
              <a:off x="2280301" y="2250704"/>
              <a:ext cx="14" cy="14"/>
            </a:xfrm>
            <a:custGeom>
              <a:rect b="b" l="l" r="r" t="t"/>
              <a:pathLst>
                <a:path extrusionOk="0" h="1" w="1">
                  <a:moveTo>
                    <a:pt x="0" y="1"/>
                  </a:moveTo>
                  <a:lnTo>
                    <a:pt x="0" y="1"/>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6"/>
            <p:cNvSpPr/>
            <p:nvPr/>
          </p:nvSpPr>
          <p:spPr>
            <a:xfrm>
              <a:off x="2276119" y="2239584"/>
              <a:ext cx="149" cy="14"/>
            </a:xfrm>
            <a:custGeom>
              <a:rect b="b" l="l" r="r" t="t"/>
              <a:pathLst>
                <a:path extrusionOk="0" h="1" w="11">
                  <a:moveTo>
                    <a:pt x="11"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6"/>
            <p:cNvSpPr/>
            <p:nvPr/>
          </p:nvSpPr>
          <p:spPr>
            <a:xfrm>
              <a:off x="2277111" y="2239869"/>
              <a:ext cx="109" cy="68"/>
            </a:xfrm>
            <a:custGeom>
              <a:rect b="b" l="l" r="r" t="t"/>
              <a:pathLst>
                <a:path extrusionOk="0" h="5" w="8">
                  <a:moveTo>
                    <a:pt x="8"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6"/>
            <p:cNvSpPr/>
            <p:nvPr/>
          </p:nvSpPr>
          <p:spPr>
            <a:xfrm>
              <a:off x="2276595" y="2239679"/>
              <a:ext cx="149" cy="68"/>
            </a:xfrm>
            <a:custGeom>
              <a:rect b="b" l="l" r="r" t="t"/>
              <a:pathLst>
                <a:path extrusionOk="0" h="5" w="11">
                  <a:moveTo>
                    <a:pt x="11"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6"/>
            <p:cNvSpPr/>
            <p:nvPr/>
          </p:nvSpPr>
          <p:spPr>
            <a:xfrm>
              <a:off x="2277735" y="2240154"/>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6"/>
            <p:cNvSpPr/>
            <p:nvPr/>
          </p:nvSpPr>
          <p:spPr>
            <a:xfrm>
              <a:off x="2278210" y="2240439"/>
              <a:ext cx="149" cy="109"/>
            </a:xfrm>
            <a:custGeom>
              <a:rect b="b" l="l" r="r" t="t"/>
              <a:pathLst>
                <a:path extrusionOk="0" h="8" w="11">
                  <a:moveTo>
                    <a:pt x="11"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6"/>
            <p:cNvSpPr/>
            <p:nvPr/>
          </p:nvSpPr>
          <p:spPr>
            <a:xfrm>
              <a:off x="2278726" y="2240779"/>
              <a:ext cx="163" cy="54"/>
            </a:xfrm>
            <a:custGeom>
              <a:rect b="b" l="l" r="r" t="t"/>
              <a:pathLst>
                <a:path extrusionOk="0" h="4" w="12">
                  <a:moveTo>
                    <a:pt x="1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6"/>
            <p:cNvSpPr/>
            <p:nvPr/>
          </p:nvSpPr>
          <p:spPr>
            <a:xfrm>
              <a:off x="2277396" y="2253460"/>
              <a:ext cx="299" cy="68"/>
            </a:xfrm>
            <a:custGeom>
              <a:rect b="b" l="l" r="r" t="t"/>
              <a:pathLst>
                <a:path extrusionOk="0" h="5" w="22">
                  <a:moveTo>
                    <a:pt x="1" y="4"/>
                  </a:moveTo>
                  <a:lnTo>
                    <a:pt x="2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6"/>
            <p:cNvSpPr/>
            <p:nvPr/>
          </p:nvSpPr>
          <p:spPr>
            <a:xfrm>
              <a:off x="2276921" y="2253514"/>
              <a:ext cx="394" cy="54"/>
            </a:xfrm>
            <a:custGeom>
              <a:rect b="b" l="l" r="r" t="t"/>
              <a:pathLst>
                <a:path extrusionOk="0" h="4" w="29">
                  <a:moveTo>
                    <a:pt x="1" y="4"/>
                  </a:moveTo>
                  <a:lnTo>
                    <a:pt x="2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6"/>
            <p:cNvSpPr/>
            <p:nvPr/>
          </p:nvSpPr>
          <p:spPr>
            <a:xfrm>
              <a:off x="2277776" y="2253419"/>
              <a:ext cx="299" cy="54"/>
            </a:xfrm>
            <a:custGeom>
              <a:rect b="b" l="l" r="r" t="t"/>
              <a:pathLst>
                <a:path extrusionOk="0" h="4" w="22">
                  <a:moveTo>
                    <a:pt x="1" y="4"/>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6"/>
            <p:cNvSpPr/>
            <p:nvPr/>
          </p:nvSpPr>
          <p:spPr>
            <a:xfrm>
              <a:off x="2276595" y="2253609"/>
              <a:ext cx="299" cy="14"/>
            </a:xfrm>
            <a:custGeom>
              <a:rect b="b" l="l" r="r" t="t"/>
              <a:pathLst>
                <a:path extrusionOk="0" h="1" w="22">
                  <a:moveTo>
                    <a:pt x="0" y="0"/>
                  </a:move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6"/>
            <p:cNvSpPr/>
            <p:nvPr/>
          </p:nvSpPr>
          <p:spPr>
            <a:xfrm>
              <a:off x="2275644" y="2253555"/>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6"/>
            <p:cNvSpPr/>
            <p:nvPr/>
          </p:nvSpPr>
          <p:spPr>
            <a:xfrm>
              <a:off x="2252019" y="2279556"/>
              <a:ext cx="149" cy="353"/>
            </a:xfrm>
            <a:custGeom>
              <a:rect b="b" l="l" r="r" t="t"/>
              <a:pathLst>
                <a:path extrusionOk="0" h="26" w="11">
                  <a:moveTo>
                    <a:pt x="11" y="1"/>
                  </a:moveTo>
                  <a:lnTo>
                    <a:pt x="0"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6"/>
            <p:cNvSpPr/>
            <p:nvPr/>
          </p:nvSpPr>
          <p:spPr>
            <a:xfrm>
              <a:off x="2193595" y="2177277"/>
              <a:ext cx="353" cy="14"/>
            </a:xfrm>
            <a:custGeom>
              <a:rect b="b" l="l" r="r" t="t"/>
              <a:pathLst>
                <a:path extrusionOk="0" h="1" w="26">
                  <a:moveTo>
                    <a:pt x="25"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6"/>
            <p:cNvSpPr/>
            <p:nvPr/>
          </p:nvSpPr>
          <p:spPr>
            <a:xfrm>
              <a:off x="2185897" y="2177697"/>
              <a:ext cx="394" cy="14"/>
            </a:xfrm>
            <a:custGeom>
              <a:rect b="b" l="l" r="r" t="t"/>
              <a:pathLst>
                <a:path extrusionOk="0" h="1" w="29">
                  <a:moveTo>
                    <a:pt x="29"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6"/>
            <p:cNvSpPr/>
            <p:nvPr/>
          </p:nvSpPr>
          <p:spPr>
            <a:xfrm>
              <a:off x="2200113" y="2177372"/>
              <a:ext cx="625" cy="109"/>
            </a:xfrm>
            <a:custGeom>
              <a:rect b="b" l="l" r="r" t="t"/>
              <a:pathLst>
                <a:path extrusionOk="0" h="8" w="46">
                  <a:moveTo>
                    <a:pt x="46"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6"/>
            <p:cNvSpPr/>
            <p:nvPr/>
          </p:nvSpPr>
          <p:spPr>
            <a:xfrm>
              <a:off x="2192889" y="2177317"/>
              <a:ext cx="394" cy="14"/>
            </a:xfrm>
            <a:custGeom>
              <a:rect b="b" l="l" r="r" t="t"/>
              <a:pathLst>
                <a:path extrusionOk="0" h="1" w="29">
                  <a:moveTo>
                    <a:pt x="2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6"/>
            <p:cNvSpPr/>
            <p:nvPr/>
          </p:nvSpPr>
          <p:spPr>
            <a:xfrm>
              <a:off x="2197492" y="2177277"/>
              <a:ext cx="774" cy="14"/>
            </a:xfrm>
            <a:custGeom>
              <a:rect b="b" l="l" r="r" t="t"/>
              <a:pathLst>
                <a:path extrusionOk="0" h="1" w="57">
                  <a:moveTo>
                    <a:pt x="57"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6"/>
            <p:cNvSpPr/>
            <p:nvPr/>
          </p:nvSpPr>
          <p:spPr>
            <a:xfrm>
              <a:off x="2198497" y="2177277"/>
              <a:ext cx="679" cy="54"/>
            </a:xfrm>
            <a:custGeom>
              <a:rect b="b" l="l" r="r" t="t"/>
              <a:pathLst>
                <a:path extrusionOk="0" h="4" w="50">
                  <a:moveTo>
                    <a:pt x="49"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6"/>
            <p:cNvSpPr/>
            <p:nvPr/>
          </p:nvSpPr>
          <p:spPr>
            <a:xfrm>
              <a:off x="2197261" y="217722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6"/>
            <p:cNvSpPr/>
            <p:nvPr/>
          </p:nvSpPr>
          <p:spPr>
            <a:xfrm>
              <a:off x="2195401" y="2177277"/>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6"/>
            <p:cNvSpPr/>
            <p:nvPr/>
          </p:nvSpPr>
          <p:spPr>
            <a:xfrm>
              <a:off x="2136421" y="2173421"/>
              <a:ext cx="679" cy="149"/>
            </a:xfrm>
            <a:custGeom>
              <a:rect b="b" l="l" r="r" t="t"/>
              <a:pathLst>
                <a:path extrusionOk="0" h="11" w="50">
                  <a:moveTo>
                    <a:pt x="0" y="11"/>
                  </a:moveTo>
                  <a:lnTo>
                    <a:pt x="4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6"/>
            <p:cNvSpPr/>
            <p:nvPr/>
          </p:nvSpPr>
          <p:spPr>
            <a:xfrm>
              <a:off x="2199257" y="2177317"/>
              <a:ext cx="679" cy="68"/>
            </a:xfrm>
            <a:custGeom>
              <a:rect b="b" l="l" r="r" t="t"/>
              <a:pathLst>
                <a:path extrusionOk="0" h="5" w="50">
                  <a:moveTo>
                    <a:pt x="49"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6"/>
            <p:cNvSpPr/>
            <p:nvPr/>
          </p:nvSpPr>
          <p:spPr>
            <a:xfrm>
              <a:off x="2187852" y="2177562"/>
              <a:ext cx="394" cy="14"/>
            </a:xfrm>
            <a:custGeom>
              <a:rect b="b" l="l" r="r" t="t"/>
              <a:pathLst>
                <a:path extrusionOk="0" h="1" w="29">
                  <a:moveTo>
                    <a:pt x="28"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6"/>
            <p:cNvSpPr/>
            <p:nvPr/>
          </p:nvSpPr>
          <p:spPr>
            <a:xfrm>
              <a:off x="2187323" y="2177602"/>
              <a:ext cx="299" cy="14"/>
            </a:xfrm>
            <a:custGeom>
              <a:rect b="b" l="l" r="r" t="t"/>
              <a:pathLst>
                <a:path extrusionOk="0" h="1" w="22">
                  <a:moveTo>
                    <a:pt x="22"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6"/>
            <p:cNvSpPr/>
            <p:nvPr/>
          </p:nvSpPr>
          <p:spPr>
            <a:xfrm>
              <a:off x="2186847" y="2177602"/>
              <a:ext cx="258" cy="14"/>
            </a:xfrm>
            <a:custGeom>
              <a:rect b="b" l="l" r="r" t="t"/>
              <a:pathLst>
                <a:path extrusionOk="0" h="1" w="19">
                  <a:moveTo>
                    <a:pt x="1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6"/>
            <p:cNvSpPr/>
            <p:nvPr/>
          </p:nvSpPr>
          <p:spPr>
            <a:xfrm>
              <a:off x="2200832" y="2177467"/>
              <a:ext cx="475" cy="109"/>
            </a:xfrm>
            <a:custGeom>
              <a:rect b="b" l="l" r="r" t="t"/>
              <a:pathLst>
                <a:path extrusionOk="0" h="8" w="35">
                  <a:moveTo>
                    <a:pt x="35"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6"/>
            <p:cNvSpPr/>
            <p:nvPr/>
          </p:nvSpPr>
          <p:spPr>
            <a:xfrm>
              <a:off x="2186372" y="2177657"/>
              <a:ext cx="353" cy="14"/>
            </a:xfrm>
            <a:custGeom>
              <a:rect b="b" l="l" r="r" t="t"/>
              <a:pathLst>
                <a:path extrusionOk="0" h="1" w="26">
                  <a:moveTo>
                    <a:pt x="25"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6"/>
            <p:cNvSpPr/>
            <p:nvPr/>
          </p:nvSpPr>
          <p:spPr>
            <a:xfrm>
              <a:off x="2192075" y="2177317"/>
              <a:ext cx="489" cy="14"/>
            </a:xfrm>
            <a:custGeom>
              <a:rect b="b" l="l" r="r" t="t"/>
              <a:pathLst>
                <a:path extrusionOk="0" h="1" w="36">
                  <a:moveTo>
                    <a:pt x="36"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6"/>
            <p:cNvSpPr/>
            <p:nvPr/>
          </p:nvSpPr>
          <p:spPr>
            <a:xfrm>
              <a:off x="2191219" y="2177372"/>
              <a:ext cx="394" cy="14"/>
            </a:xfrm>
            <a:custGeom>
              <a:rect b="b" l="l" r="r" t="t"/>
              <a:pathLst>
                <a:path extrusionOk="0" h="1" w="29">
                  <a:moveTo>
                    <a:pt x="29"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6"/>
            <p:cNvSpPr/>
            <p:nvPr/>
          </p:nvSpPr>
          <p:spPr>
            <a:xfrm>
              <a:off x="2190513" y="2177412"/>
              <a:ext cx="394" cy="14"/>
            </a:xfrm>
            <a:custGeom>
              <a:rect b="b" l="l" r="r" t="t"/>
              <a:pathLst>
                <a:path extrusionOk="0" h="1" w="29">
                  <a:moveTo>
                    <a:pt x="2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6"/>
            <p:cNvSpPr/>
            <p:nvPr/>
          </p:nvSpPr>
          <p:spPr>
            <a:xfrm>
              <a:off x="2189223" y="2177467"/>
              <a:ext cx="353" cy="14"/>
            </a:xfrm>
            <a:custGeom>
              <a:rect b="b" l="l" r="r" t="t"/>
              <a:pathLst>
                <a:path extrusionOk="0" h="1" w="26">
                  <a:moveTo>
                    <a:pt x="25"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6"/>
            <p:cNvSpPr/>
            <p:nvPr/>
          </p:nvSpPr>
          <p:spPr>
            <a:xfrm>
              <a:off x="2188558" y="2177507"/>
              <a:ext cx="394" cy="14"/>
            </a:xfrm>
            <a:custGeom>
              <a:rect b="b" l="l" r="r" t="t"/>
              <a:pathLst>
                <a:path extrusionOk="0" h="1" w="29">
                  <a:moveTo>
                    <a:pt x="29"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6"/>
            <p:cNvSpPr/>
            <p:nvPr/>
          </p:nvSpPr>
          <p:spPr>
            <a:xfrm>
              <a:off x="2189889" y="2177412"/>
              <a:ext cx="394" cy="14"/>
            </a:xfrm>
            <a:custGeom>
              <a:rect b="b" l="l" r="r" t="t"/>
              <a:pathLst>
                <a:path extrusionOk="0" h="1" w="29">
                  <a:moveTo>
                    <a:pt x="29"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6"/>
            <p:cNvSpPr/>
            <p:nvPr/>
          </p:nvSpPr>
          <p:spPr>
            <a:xfrm>
              <a:off x="2194695" y="217727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6"/>
            <p:cNvSpPr/>
            <p:nvPr/>
          </p:nvSpPr>
          <p:spPr>
            <a:xfrm>
              <a:off x="2195971" y="217722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6"/>
            <p:cNvSpPr/>
            <p:nvPr/>
          </p:nvSpPr>
          <p:spPr>
            <a:xfrm>
              <a:off x="2229915" y="2176991"/>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6"/>
            <p:cNvSpPr/>
            <p:nvPr/>
          </p:nvSpPr>
          <p:spPr>
            <a:xfrm>
              <a:off x="2229250" y="2175661"/>
              <a:ext cx="109" cy="109"/>
            </a:xfrm>
            <a:custGeom>
              <a:rect b="b" l="l" r="r" t="t"/>
              <a:pathLst>
                <a:path extrusionOk="0" h="8" w="8">
                  <a:moveTo>
                    <a:pt x="1" y="0"/>
                  </a:moveTo>
                  <a:lnTo>
                    <a:pt x="8" y="7"/>
                  </a:lnTo>
                  <a:lnTo>
                    <a:pt x="8"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6"/>
            <p:cNvSpPr/>
            <p:nvPr/>
          </p:nvSpPr>
          <p:spPr>
            <a:xfrm>
              <a:off x="2230065" y="2177412"/>
              <a:ext cx="14" cy="68"/>
            </a:xfrm>
            <a:custGeom>
              <a:rect b="b" l="l" r="r" t="t"/>
              <a:pathLst>
                <a:path extrusionOk="0" h="5" w="1">
                  <a:moveTo>
                    <a:pt x="0" y="1"/>
                  </a:moveTo>
                  <a:lnTo>
                    <a:pt x="0" y="4"/>
                  </a:ln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6"/>
            <p:cNvSpPr/>
            <p:nvPr/>
          </p:nvSpPr>
          <p:spPr>
            <a:xfrm>
              <a:off x="2229494" y="2175892"/>
              <a:ext cx="95" cy="109"/>
            </a:xfrm>
            <a:custGeom>
              <a:rect b="b" l="l" r="r" t="t"/>
              <a:pathLst>
                <a:path extrusionOk="0" h="8" w="7">
                  <a:moveTo>
                    <a:pt x="0" y="1"/>
                  </a:moveTo>
                  <a:lnTo>
                    <a:pt x="7"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6"/>
            <p:cNvSpPr/>
            <p:nvPr/>
          </p:nvSpPr>
          <p:spPr>
            <a:xfrm>
              <a:off x="2228965" y="2175566"/>
              <a:ext cx="244" cy="54"/>
            </a:xfrm>
            <a:custGeom>
              <a:rect b="b" l="l" r="r" t="t"/>
              <a:pathLst>
                <a:path extrusionOk="0" h="4" w="18">
                  <a:moveTo>
                    <a:pt x="18"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6"/>
            <p:cNvSpPr/>
            <p:nvPr/>
          </p:nvSpPr>
          <p:spPr>
            <a:xfrm>
              <a:off x="2230010" y="2177181"/>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6"/>
            <p:cNvSpPr/>
            <p:nvPr/>
          </p:nvSpPr>
          <p:spPr>
            <a:xfrm>
              <a:off x="2229915" y="2176896"/>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6"/>
            <p:cNvSpPr/>
            <p:nvPr/>
          </p:nvSpPr>
          <p:spPr>
            <a:xfrm>
              <a:off x="2261483" y="2161065"/>
              <a:ext cx="5051" cy="149"/>
            </a:xfrm>
            <a:custGeom>
              <a:rect b="b" l="l" r="r" t="t"/>
              <a:pathLst>
                <a:path extrusionOk="0" h="11" w="372">
                  <a:moveTo>
                    <a:pt x="0" y="11"/>
                  </a:moveTo>
                  <a:lnTo>
                    <a:pt x="371" y="0"/>
                  </a:lnTo>
                  <a:lnTo>
                    <a:pt x="37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6"/>
            <p:cNvSpPr/>
            <p:nvPr/>
          </p:nvSpPr>
          <p:spPr>
            <a:xfrm>
              <a:off x="2231056" y="2177127"/>
              <a:ext cx="638" cy="109"/>
            </a:xfrm>
            <a:custGeom>
              <a:rect b="b" l="l" r="r" t="t"/>
              <a:pathLst>
                <a:path extrusionOk="0" h="8" w="47">
                  <a:moveTo>
                    <a:pt x="1" y="8"/>
                  </a:moveTo>
                  <a:lnTo>
                    <a:pt x="46"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6"/>
            <p:cNvSpPr/>
            <p:nvPr/>
          </p:nvSpPr>
          <p:spPr>
            <a:xfrm>
              <a:off x="2230105" y="2177277"/>
              <a:ext cx="774" cy="204"/>
            </a:xfrm>
            <a:custGeom>
              <a:rect b="b" l="l" r="r" t="t"/>
              <a:pathLst>
                <a:path extrusionOk="0" h="15" w="57">
                  <a:moveTo>
                    <a:pt x="57" y="0"/>
                  </a:moveTo>
                  <a:lnTo>
                    <a:pt x="1" y="14"/>
                  </a:ln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6"/>
            <p:cNvSpPr/>
            <p:nvPr/>
          </p:nvSpPr>
          <p:spPr>
            <a:xfrm>
              <a:off x="2232536" y="2177032"/>
              <a:ext cx="489" cy="14"/>
            </a:xfrm>
            <a:custGeom>
              <a:rect b="b" l="l" r="r" t="t"/>
              <a:pathLst>
                <a:path extrusionOk="0" h="1" w="36">
                  <a:moveTo>
                    <a:pt x="0" y="1"/>
                  </a:moveTo>
                  <a:lnTo>
                    <a:pt x="3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solidFill>
              <a:schemeClr val="accent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6"/>
            <p:cNvSpPr/>
            <p:nvPr/>
          </p:nvSpPr>
          <p:spPr>
            <a:xfrm>
              <a:off x="2034182" y="1771051"/>
              <a:ext cx="109" cy="163"/>
            </a:xfrm>
            <a:custGeom>
              <a:rect b="b" l="l" r="r" t="t"/>
              <a:pathLst>
                <a:path extrusionOk="0" h="12" w="8">
                  <a:moveTo>
                    <a:pt x="0" y="1"/>
                  </a:moveTo>
                  <a:lnTo>
                    <a:pt x="7"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6"/>
            <p:cNvSpPr/>
            <p:nvPr/>
          </p:nvSpPr>
          <p:spPr>
            <a:xfrm>
              <a:off x="2110039" y="1759836"/>
              <a:ext cx="14" cy="448"/>
            </a:xfrm>
            <a:custGeom>
              <a:rect b="b" l="l" r="r" t="t"/>
              <a:pathLst>
                <a:path extrusionOk="0" h="33" w="1">
                  <a:moveTo>
                    <a:pt x="0" y="1"/>
                  </a:moveTo>
                  <a:lnTo>
                    <a:pt x="0"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6"/>
            <p:cNvSpPr/>
            <p:nvPr/>
          </p:nvSpPr>
          <p:spPr>
            <a:xfrm>
              <a:off x="2110039" y="1762878"/>
              <a:ext cx="14" cy="299"/>
            </a:xfrm>
            <a:custGeom>
              <a:rect b="b" l="l" r="r" t="t"/>
              <a:pathLst>
                <a:path extrusionOk="0" h="22" w="1">
                  <a:moveTo>
                    <a:pt x="0" y="1"/>
                  </a:moveTo>
                  <a:lnTo>
                    <a:pt x="0"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6"/>
            <p:cNvSpPr/>
            <p:nvPr/>
          </p:nvSpPr>
          <p:spPr>
            <a:xfrm>
              <a:off x="2119218" y="1809706"/>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6"/>
            <p:cNvSpPr/>
            <p:nvPr/>
          </p:nvSpPr>
          <p:spPr>
            <a:xfrm>
              <a:off x="2119028" y="1808987"/>
              <a:ext cx="14" cy="163"/>
            </a:xfrm>
            <a:custGeom>
              <a:rect b="b" l="l" r="r" t="t"/>
              <a:pathLst>
                <a:path extrusionOk="0" h="12" w="1">
                  <a:moveTo>
                    <a:pt x="0"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6"/>
            <p:cNvSpPr/>
            <p:nvPr/>
          </p:nvSpPr>
          <p:spPr>
            <a:xfrm>
              <a:off x="2109985" y="1761452"/>
              <a:ext cx="14" cy="394"/>
            </a:xfrm>
            <a:custGeom>
              <a:rect b="b" l="l" r="r" t="t"/>
              <a:pathLst>
                <a:path extrusionOk="0" h="29" w="1">
                  <a:moveTo>
                    <a:pt x="1" y="29"/>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6"/>
            <p:cNvSpPr/>
            <p:nvPr/>
          </p:nvSpPr>
          <p:spPr>
            <a:xfrm>
              <a:off x="2135375" y="1790168"/>
              <a:ext cx="14" cy="109"/>
            </a:xfrm>
            <a:custGeom>
              <a:rect b="b" l="l" r="r" t="t"/>
              <a:pathLst>
                <a:path extrusionOk="0" h="8" w="1">
                  <a:moveTo>
                    <a:pt x="0"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6"/>
            <p:cNvSpPr/>
            <p:nvPr/>
          </p:nvSpPr>
          <p:spPr>
            <a:xfrm>
              <a:off x="2127962" y="1796916"/>
              <a:ext cx="434" cy="434"/>
            </a:xfrm>
            <a:custGeom>
              <a:rect b="b" l="l" r="r" t="t"/>
              <a:pathLst>
                <a:path extrusionOk="0" h="32" w="32">
                  <a:moveTo>
                    <a:pt x="0" y="32"/>
                  </a:moveTo>
                  <a:lnTo>
                    <a:pt x="3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6"/>
            <p:cNvSpPr/>
            <p:nvPr/>
          </p:nvSpPr>
          <p:spPr>
            <a:xfrm>
              <a:off x="2128573" y="1796577"/>
              <a:ext cx="109" cy="163"/>
            </a:xfrm>
            <a:custGeom>
              <a:rect b="b" l="l" r="r" t="t"/>
              <a:pathLst>
                <a:path extrusionOk="0" h="12" w="8">
                  <a:moveTo>
                    <a:pt x="1" y="1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6"/>
            <p:cNvSpPr/>
            <p:nvPr/>
          </p:nvSpPr>
          <p:spPr>
            <a:xfrm>
              <a:off x="2135416" y="178902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6"/>
            <p:cNvSpPr/>
            <p:nvPr/>
          </p:nvSpPr>
          <p:spPr>
            <a:xfrm>
              <a:off x="2131668" y="1793821"/>
              <a:ext cx="54" cy="14"/>
            </a:xfrm>
            <a:custGeom>
              <a:rect b="b" l="l" r="r" t="t"/>
              <a:pathLst>
                <a:path extrusionOk="0" h="1" w="4">
                  <a:moveTo>
                    <a:pt x="0" y="1"/>
                  </a:moveTo>
                  <a:lnTo>
                    <a:pt x="0" y="1"/>
                  </a:ln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6"/>
            <p:cNvSpPr/>
            <p:nvPr/>
          </p:nvSpPr>
          <p:spPr>
            <a:xfrm>
              <a:off x="2131899" y="1793726"/>
              <a:ext cx="299" cy="68"/>
            </a:xfrm>
            <a:custGeom>
              <a:rect b="b" l="l" r="r" t="t"/>
              <a:pathLst>
                <a:path extrusionOk="0" h="5" w="22">
                  <a:moveTo>
                    <a:pt x="1" y="4"/>
                  </a:moveTo>
                  <a:lnTo>
                    <a:pt x="2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6"/>
            <p:cNvSpPr/>
            <p:nvPr/>
          </p:nvSpPr>
          <p:spPr>
            <a:xfrm>
              <a:off x="2131763" y="1793821"/>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6"/>
            <p:cNvSpPr/>
            <p:nvPr/>
          </p:nvSpPr>
          <p:spPr>
            <a:xfrm>
              <a:off x="2135375" y="1789639"/>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6"/>
            <p:cNvSpPr/>
            <p:nvPr/>
          </p:nvSpPr>
          <p:spPr>
            <a:xfrm>
              <a:off x="2135470" y="1788308"/>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6"/>
            <p:cNvSpPr/>
            <p:nvPr/>
          </p:nvSpPr>
          <p:spPr>
            <a:xfrm>
              <a:off x="2137222" y="1859943"/>
              <a:ext cx="163" cy="244"/>
            </a:xfrm>
            <a:custGeom>
              <a:rect b="b" l="l" r="r" t="t"/>
              <a:pathLst>
                <a:path extrusionOk="0" h="18" w="12">
                  <a:moveTo>
                    <a:pt x="1" y="0"/>
                  </a:moveTo>
                  <a:lnTo>
                    <a:pt x="1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6"/>
            <p:cNvSpPr/>
            <p:nvPr/>
          </p:nvSpPr>
          <p:spPr>
            <a:xfrm>
              <a:off x="2134615" y="1857418"/>
              <a:ext cx="149" cy="68"/>
            </a:xfrm>
            <a:custGeom>
              <a:rect b="b" l="l" r="r" t="t"/>
              <a:pathLst>
                <a:path extrusionOk="0" h="5" w="11">
                  <a:moveTo>
                    <a:pt x="0" y="1"/>
                  </a:moveTo>
                  <a:lnTo>
                    <a:pt x="1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6"/>
            <p:cNvSpPr/>
            <p:nvPr/>
          </p:nvSpPr>
          <p:spPr>
            <a:xfrm>
              <a:off x="2136706" y="1859034"/>
              <a:ext cx="149" cy="204"/>
            </a:xfrm>
            <a:custGeom>
              <a:rect b="b" l="l" r="r" t="t"/>
              <a:pathLst>
                <a:path extrusionOk="0" h="15" w="11">
                  <a:moveTo>
                    <a:pt x="0" y="1"/>
                  </a:moveTo>
                  <a:lnTo>
                    <a:pt x="1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6"/>
            <p:cNvSpPr/>
            <p:nvPr/>
          </p:nvSpPr>
          <p:spPr>
            <a:xfrm>
              <a:off x="2137466" y="1860459"/>
              <a:ext cx="149" cy="258"/>
            </a:xfrm>
            <a:custGeom>
              <a:rect b="b" l="l" r="r" t="t"/>
              <a:pathLst>
                <a:path extrusionOk="0" h="19" w="11">
                  <a:moveTo>
                    <a:pt x="0" y="1"/>
                  </a:moveTo>
                  <a:lnTo>
                    <a:pt x="1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6"/>
            <p:cNvSpPr/>
            <p:nvPr/>
          </p:nvSpPr>
          <p:spPr>
            <a:xfrm>
              <a:off x="2137697" y="1861029"/>
              <a:ext cx="109" cy="258"/>
            </a:xfrm>
            <a:custGeom>
              <a:rect b="b" l="l" r="r" t="t"/>
              <a:pathLst>
                <a:path extrusionOk="0" h="19" w="8">
                  <a:moveTo>
                    <a:pt x="1" y="1"/>
                  </a:moveTo>
                  <a:lnTo>
                    <a:pt x="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6"/>
            <p:cNvSpPr/>
            <p:nvPr/>
          </p:nvSpPr>
          <p:spPr>
            <a:xfrm>
              <a:off x="2135036" y="1857567"/>
              <a:ext cx="163" cy="54"/>
            </a:xfrm>
            <a:custGeom>
              <a:rect b="b" l="l" r="r" t="t"/>
              <a:pathLst>
                <a:path extrusionOk="0" h="4" w="12">
                  <a:moveTo>
                    <a:pt x="1" y="0"/>
                  </a:moveTo>
                  <a:lnTo>
                    <a:pt x="1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6"/>
            <p:cNvSpPr/>
            <p:nvPr/>
          </p:nvSpPr>
          <p:spPr>
            <a:xfrm>
              <a:off x="2137982" y="1861654"/>
              <a:ext cx="68" cy="204"/>
            </a:xfrm>
            <a:custGeom>
              <a:rect b="b" l="l" r="r" t="t"/>
              <a:pathLst>
                <a:path extrusionOk="0" h="15" w="5">
                  <a:moveTo>
                    <a:pt x="1" y="0"/>
                  </a:moveTo>
                  <a:lnTo>
                    <a:pt x="4"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6"/>
            <p:cNvSpPr/>
            <p:nvPr/>
          </p:nvSpPr>
          <p:spPr>
            <a:xfrm>
              <a:off x="2138172" y="1862265"/>
              <a:ext cx="68" cy="204"/>
            </a:xfrm>
            <a:custGeom>
              <a:rect b="b" l="l" r="r" t="t"/>
              <a:pathLst>
                <a:path extrusionOk="0" h="15" w="5">
                  <a:moveTo>
                    <a:pt x="1" y="1"/>
                  </a:moveTo>
                  <a:lnTo>
                    <a:pt x="4"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6"/>
            <p:cNvSpPr/>
            <p:nvPr/>
          </p:nvSpPr>
          <p:spPr>
            <a:xfrm>
              <a:off x="2136081" y="1858273"/>
              <a:ext cx="163" cy="163"/>
            </a:xfrm>
            <a:custGeom>
              <a:rect b="b" l="l" r="r" t="t"/>
              <a:pathLst>
                <a:path extrusionOk="0" h="12" w="12">
                  <a:moveTo>
                    <a:pt x="1" y="1"/>
                  </a:moveTo>
                  <a:lnTo>
                    <a:pt x="1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6"/>
            <p:cNvSpPr/>
            <p:nvPr/>
          </p:nvSpPr>
          <p:spPr>
            <a:xfrm>
              <a:off x="2136421" y="1858613"/>
              <a:ext cx="149" cy="204"/>
            </a:xfrm>
            <a:custGeom>
              <a:rect b="b" l="l" r="r" t="t"/>
              <a:pathLst>
                <a:path extrusionOk="0" h="15" w="11">
                  <a:moveTo>
                    <a:pt x="0" y="0"/>
                  </a:moveTo>
                  <a:lnTo>
                    <a:pt x="1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6"/>
            <p:cNvSpPr/>
            <p:nvPr/>
          </p:nvSpPr>
          <p:spPr>
            <a:xfrm>
              <a:off x="2135755" y="1857947"/>
              <a:ext cx="149" cy="149"/>
            </a:xfrm>
            <a:custGeom>
              <a:rect b="b" l="l" r="r" t="t"/>
              <a:pathLst>
                <a:path extrusionOk="0" h="11" w="11">
                  <a:moveTo>
                    <a:pt x="0" y="0"/>
                  </a:moveTo>
                  <a:lnTo>
                    <a:pt x="1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6"/>
            <p:cNvSpPr/>
            <p:nvPr/>
          </p:nvSpPr>
          <p:spPr>
            <a:xfrm>
              <a:off x="2119883" y="1812408"/>
              <a:ext cx="54" cy="109"/>
            </a:xfrm>
            <a:custGeom>
              <a:rect b="b" l="l" r="r" t="t"/>
              <a:pathLst>
                <a:path extrusionOk="0" h="8" w="4">
                  <a:moveTo>
                    <a:pt x="0" y="1"/>
                  </a:moveTo>
                  <a:lnTo>
                    <a:pt x="4"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6"/>
            <p:cNvSpPr/>
            <p:nvPr/>
          </p:nvSpPr>
          <p:spPr>
            <a:xfrm>
              <a:off x="2135416" y="1857703"/>
              <a:ext cx="163" cy="163"/>
            </a:xfrm>
            <a:custGeom>
              <a:rect b="b" l="l" r="r" t="t"/>
              <a:pathLst>
                <a:path extrusionOk="0" h="12" w="12">
                  <a:moveTo>
                    <a:pt x="1" y="1"/>
                  </a:moveTo>
                  <a:lnTo>
                    <a:pt x="1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6"/>
            <p:cNvSpPr/>
            <p:nvPr/>
          </p:nvSpPr>
          <p:spPr>
            <a:xfrm>
              <a:off x="2119978" y="1812653"/>
              <a:ext cx="109" cy="204"/>
            </a:xfrm>
            <a:custGeom>
              <a:rect b="b" l="l" r="r" t="t"/>
              <a:pathLst>
                <a:path extrusionOk="0" h="15" w="8">
                  <a:moveTo>
                    <a:pt x="0" y="0"/>
                  </a:moveTo>
                  <a:lnTo>
                    <a:pt x="7"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6"/>
            <p:cNvSpPr/>
            <p:nvPr/>
          </p:nvSpPr>
          <p:spPr>
            <a:xfrm>
              <a:off x="2136991" y="1859468"/>
              <a:ext cx="109" cy="204"/>
            </a:xfrm>
            <a:custGeom>
              <a:rect b="b" l="l" r="r" t="t"/>
              <a:pathLst>
                <a:path extrusionOk="0" h="15" w="8">
                  <a:moveTo>
                    <a:pt x="0" y="0"/>
                  </a:moveTo>
                  <a:lnTo>
                    <a:pt x="7"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6"/>
            <p:cNvSpPr/>
            <p:nvPr/>
          </p:nvSpPr>
          <p:spPr>
            <a:xfrm>
              <a:off x="2121730" y="1810562"/>
              <a:ext cx="109" cy="54"/>
            </a:xfrm>
            <a:custGeom>
              <a:rect b="b" l="l" r="r" t="t"/>
              <a:pathLst>
                <a:path extrusionOk="0" h="4" w="8">
                  <a:moveTo>
                    <a:pt x="8"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6"/>
            <p:cNvSpPr/>
            <p:nvPr/>
          </p:nvSpPr>
          <p:spPr>
            <a:xfrm>
              <a:off x="2138362" y="1862985"/>
              <a:ext cx="68" cy="109"/>
            </a:xfrm>
            <a:custGeom>
              <a:rect b="b" l="l" r="r" t="t"/>
              <a:pathLst>
                <a:path extrusionOk="0" h="8" w="5">
                  <a:moveTo>
                    <a:pt x="1" y="1"/>
                  </a:moveTo>
                  <a:lnTo>
                    <a:pt x="4"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6"/>
            <p:cNvSpPr/>
            <p:nvPr/>
          </p:nvSpPr>
          <p:spPr>
            <a:xfrm>
              <a:off x="1924802" y="1946215"/>
              <a:ext cx="163" cy="54"/>
            </a:xfrm>
            <a:custGeom>
              <a:rect b="b" l="l" r="r" t="t"/>
              <a:pathLst>
                <a:path extrusionOk="0" h="4" w="12">
                  <a:moveTo>
                    <a:pt x="1" y="4"/>
                  </a:moveTo>
                  <a:lnTo>
                    <a:pt x="1" y="4"/>
                  </a:ln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6"/>
            <p:cNvSpPr/>
            <p:nvPr/>
          </p:nvSpPr>
          <p:spPr>
            <a:xfrm>
              <a:off x="1925752" y="1946065"/>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6"/>
            <p:cNvSpPr/>
            <p:nvPr/>
          </p:nvSpPr>
          <p:spPr>
            <a:xfrm>
              <a:off x="1928943" y="1940268"/>
              <a:ext cx="109" cy="14"/>
            </a:xfrm>
            <a:custGeom>
              <a:rect b="b" l="l" r="r" t="t"/>
              <a:pathLst>
                <a:path extrusionOk="0" h="1" w="8">
                  <a:moveTo>
                    <a:pt x="7"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6"/>
            <p:cNvSpPr/>
            <p:nvPr/>
          </p:nvSpPr>
          <p:spPr>
            <a:xfrm>
              <a:off x="1925752" y="1940268"/>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6"/>
            <p:cNvSpPr/>
            <p:nvPr/>
          </p:nvSpPr>
          <p:spPr>
            <a:xfrm>
              <a:off x="1932880" y="1939181"/>
              <a:ext cx="68" cy="54"/>
            </a:xfrm>
            <a:custGeom>
              <a:rect b="b" l="l" r="r" t="t"/>
              <a:pathLst>
                <a:path extrusionOk="0" h="4" w="5">
                  <a:moveTo>
                    <a:pt x="4"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6"/>
            <p:cNvSpPr/>
            <p:nvPr/>
          </p:nvSpPr>
          <p:spPr>
            <a:xfrm>
              <a:off x="1931835" y="1939562"/>
              <a:ext cx="109" cy="54"/>
            </a:xfrm>
            <a:custGeom>
              <a:rect b="b" l="l" r="r" t="t"/>
              <a:pathLst>
                <a:path extrusionOk="0" h="4" w="8">
                  <a:moveTo>
                    <a:pt x="8"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6"/>
            <p:cNvSpPr/>
            <p:nvPr/>
          </p:nvSpPr>
          <p:spPr>
            <a:xfrm>
              <a:off x="1925901" y="1946025"/>
              <a:ext cx="109" cy="14"/>
            </a:xfrm>
            <a:custGeom>
              <a:rect b="b" l="l" r="r" t="t"/>
              <a:pathLst>
                <a:path extrusionOk="0" h="1" w="8">
                  <a:moveTo>
                    <a:pt x="0" y="0"/>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6"/>
            <p:cNvSpPr/>
            <p:nvPr/>
          </p:nvSpPr>
          <p:spPr>
            <a:xfrm>
              <a:off x="1925521" y="1946120"/>
              <a:ext cx="109" cy="14"/>
            </a:xfrm>
            <a:custGeom>
              <a:rect b="b" l="l" r="r" t="t"/>
              <a:pathLst>
                <a:path extrusionOk="0" h="1" w="8">
                  <a:moveTo>
                    <a:pt x="0" y="0"/>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6"/>
            <p:cNvSpPr/>
            <p:nvPr/>
          </p:nvSpPr>
          <p:spPr>
            <a:xfrm>
              <a:off x="1926947" y="1940322"/>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6"/>
            <p:cNvSpPr/>
            <p:nvPr/>
          </p:nvSpPr>
          <p:spPr>
            <a:xfrm>
              <a:off x="1925087" y="1946160"/>
              <a:ext cx="258" cy="68"/>
            </a:xfrm>
            <a:custGeom>
              <a:rect b="b" l="l" r="r" t="t"/>
              <a:pathLst>
                <a:path extrusionOk="0" h="5" w="19">
                  <a:moveTo>
                    <a:pt x="1" y="4"/>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6"/>
            <p:cNvSpPr/>
            <p:nvPr/>
          </p:nvSpPr>
          <p:spPr>
            <a:xfrm>
              <a:off x="1928033" y="194032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6"/>
            <p:cNvSpPr/>
            <p:nvPr/>
          </p:nvSpPr>
          <p:spPr>
            <a:xfrm>
              <a:off x="1926037" y="1946025"/>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6"/>
            <p:cNvSpPr/>
            <p:nvPr/>
          </p:nvSpPr>
          <p:spPr>
            <a:xfrm>
              <a:off x="1929893" y="1940132"/>
              <a:ext cx="149" cy="14"/>
            </a:xfrm>
            <a:custGeom>
              <a:rect b="b" l="l" r="r" t="t"/>
              <a:pathLst>
                <a:path extrusionOk="0" h="1" w="11">
                  <a:moveTo>
                    <a:pt x="11"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6"/>
            <p:cNvSpPr/>
            <p:nvPr/>
          </p:nvSpPr>
          <p:spPr>
            <a:xfrm>
              <a:off x="1930884" y="1939888"/>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6"/>
            <p:cNvSpPr/>
            <p:nvPr/>
          </p:nvSpPr>
          <p:spPr>
            <a:xfrm>
              <a:off x="1926132" y="1945970"/>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6"/>
            <p:cNvSpPr/>
            <p:nvPr/>
          </p:nvSpPr>
          <p:spPr>
            <a:xfrm>
              <a:off x="1944856" y="1949405"/>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6"/>
            <p:cNvSpPr/>
            <p:nvPr/>
          </p:nvSpPr>
          <p:spPr>
            <a:xfrm>
              <a:off x="1945141" y="1949500"/>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6"/>
            <p:cNvSpPr/>
            <p:nvPr/>
          </p:nvSpPr>
          <p:spPr>
            <a:xfrm>
              <a:off x="1927612" y="195058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6"/>
            <p:cNvSpPr/>
            <p:nvPr/>
          </p:nvSpPr>
          <p:spPr>
            <a:xfrm>
              <a:off x="1927843" y="1950777"/>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6"/>
            <p:cNvSpPr/>
            <p:nvPr/>
          </p:nvSpPr>
          <p:spPr>
            <a:xfrm>
              <a:off x="1944666" y="194935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6"/>
            <p:cNvSpPr/>
            <p:nvPr/>
          </p:nvSpPr>
          <p:spPr>
            <a:xfrm>
              <a:off x="1927802" y="1950736"/>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6"/>
            <p:cNvSpPr/>
            <p:nvPr/>
          </p:nvSpPr>
          <p:spPr>
            <a:xfrm>
              <a:off x="1927748" y="195068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6"/>
            <p:cNvSpPr/>
            <p:nvPr/>
          </p:nvSpPr>
          <p:spPr>
            <a:xfrm>
              <a:off x="1927137" y="1950546"/>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6"/>
            <p:cNvSpPr/>
            <p:nvPr/>
          </p:nvSpPr>
          <p:spPr>
            <a:xfrm>
              <a:off x="1944475" y="194931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6"/>
            <p:cNvSpPr/>
            <p:nvPr/>
          </p:nvSpPr>
          <p:spPr>
            <a:xfrm>
              <a:off x="2074819" y="1958475"/>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6"/>
            <p:cNvSpPr/>
            <p:nvPr/>
          </p:nvSpPr>
          <p:spPr>
            <a:xfrm>
              <a:off x="2069972" y="1992704"/>
              <a:ext cx="109" cy="109"/>
            </a:xfrm>
            <a:custGeom>
              <a:rect b="b" l="l" r="r" t="t"/>
              <a:pathLst>
                <a:path extrusionOk="0" h="8" w="8">
                  <a:moveTo>
                    <a:pt x="7"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6"/>
            <p:cNvSpPr/>
            <p:nvPr/>
          </p:nvSpPr>
          <p:spPr>
            <a:xfrm>
              <a:off x="2074860" y="1958855"/>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6"/>
            <p:cNvSpPr/>
            <p:nvPr/>
          </p:nvSpPr>
          <p:spPr>
            <a:xfrm>
              <a:off x="2074670" y="1957525"/>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6"/>
            <p:cNvSpPr/>
            <p:nvPr/>
          </p:nvSpPr>
          <p:spPr>
            <a:xfrm>
              <a:off x="2074385" y="1955678"/>
              <a:ext cx="68" cy="204"/>
            </a:xfrm>
            <a:custGeom>
              <a:rect b="b" l="l" r="r" t="t"/>
              <a:pathLst>
                <a:path extrusionOk="0" h="15" w="5">
                  <a:moveTo>
                    <a:pt x="1" y="0"/>
                  </a:moveTo>
                  <a:lnTo>
                    <a:pt x="4"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6"/>
            <p:cNvSpPr/>
            <p:nvPr/>
          </p:nvSpPr>
          <p:spPr>
            <a:xfrm>
              <a:off x="2074480" y="1956384"/>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6"/>
            <p:cNvSpPr/>
            <p:nvPr/>
          </p:nvSpPr>
          <p:spPr>
            <a:xfrm>
              <a:off x="2074344" y="1955244"/>
              <a:ext cx="54" cy="258"/>
            </a:xfrm>
            <a:custGeom>
              <a:rect b="b" l="l" r="r" t="t"/>
              <a:pathLst>
                <a:path extrusionOk="0" h="19" w="4">
                  <a:moveTo>
                    <a:pt x="4" y="18"/>
                  </a:moveTo>
                  <a:lnTo>
                    <a:pt x="0" y="1"/>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6"/>
            <p:cNvSpPr/>
            <p:nvPr/>
          </p:nvSpPr>
          <p:spPr>
            <a:xfrm>
              <a:off x="2054141" y="1965983"/>
              <a:ext cx="109" cy="204"/>
            </a:xfrm>
            <a:custGeom>
              <a:rect b="b" l="l" r="r" t="t"/>
              <a:pathLst>
                <a:path extrusionOk="0" h="15" w="8">
                  <a:moveTo>
                    <a:pt x="0" y="1"/>
                  </a:moveTo>
                  <a:lnTo>
                    <a:pt x="7"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6"/>
            <p:cNvSpPr/>
            <p:nvPr/>
          </p:nvSpPr>
          <p:spPr>
            <a:xfrm>
              <a:off x="2054331" y="1966323"/>
              <a:ext cx="109" cy="204"/>
            </a:xfrm>
            <a:custGeom>
              <a:rect b="b" l="l" r="r" t="t"/>
              <a:pathLst>
                <a:path extrusionOk="0" h="15" w="8">
                  <a:moveTo>
                    <a:pt x="0" y="0"/>
                  </a:moveTo>
                  <a:lnTo>
                    <a:pt x="7"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6"/>
            <p:cNvSpPr/>
            <p:nvPr/>
          </p:nvSpPr>
          <p:spPr>
            <a:xfrm>
              <a:off x="2060414" y="1992514"/>
              <a:ext cx="14" cy="774"/>
            </a:xfrm>
            <a:custGeom>
              <a:rect b="b" l="l" r="r" t="t"/>
              <a:pathLst>
                <a:path extrusionOk="0" h="57" w="1">
                  <a:moveTo>
                    <a:pt x="1" y="0"/>
                  </a:moveTo>
                  <a:lnTo>
                    <a:pt x="1" y="5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6"/>
            <p:cNvSpPr/>
            <p:nvPr/>
          </p:nvSpPr>
          <p:spPr>
            <a:xfrm>
              <a:off x="2060319" y="1990369"/>
              <a:ext cx="14" cy="638"/>
            </a:xfrm>
            <a:custGeom>
              <a:rect b="b" l="l" r="r" t="t"/>
              <a:pathLst>
                <a:path extrusionOk="0" h="47" w="1">
                  <a:moveTo>
                    <a:pt x="1" y="1"/>
                  </a:moveTo>
                  <a:lnTo>
                    <a:pt x="1" y="4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6"/>
            <p:cNvSpPr/>
            <p:nvPr/>
          </p:nvSpPr>
          <p:spPr>
            <a:xfrm>
              <a:off x="2060319" y="1989378"/>
              <a:ext cx="14" cy="584"/>
            </a:xfrm>
            <a:custGeom>
              <a:rect b="b" l="l" r="r" t="t"/>
              <a:pathLst>
                <a:path extrusionOk="0" h="43" w="1">
                  <a:moveTo>
                    <a:pt x="1" y="0"/>
                  </a:moveTo>
                  <a:lnTo>
                    <a:pt x="1" y="4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6"/>
            <p:cNvSpPr/>
            <p:nvPr/>
          </p:nvSpPr>
          <p:spPr>
            <a:xfrm>
              <a:off x="2054806" y="1966934"/>
              <a:ext cx="149" cy="163"/>
            </a:xfrm>
            <a:custGeom>
              <a:rect b="b" l="l" r="r" t="t"/>
              <a:pathLst>
                <a:path extrusionOk="0" h="12" w="11">
                  <a:moveTo>
                    <a:pt x="11"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6"/>
            <p:cNvSpPr/>
            <p:nvPr/>
          </p:nvSpPr>
          <p:spPr>
            <a:xfrm>
              <a:off x="2053951" y="1965603"/>
              <a:ext cx="109" cy="204"/>
            </a:xfrm>
            <a:custGeom>
              <a:rect b="b" l="l" r="r" t="t"/>
              <a:pathLst>
                <a:path extrusionOk="0" h="15" w="8">
                  <a:moveTo>
                    <a:pt x="0" y="1"/>
                  </a:moveTo>
                  <a:lnTo>
                    <a:pt x="7"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6"/>
            <p:cNvSpPr/>
            <p:nvPr/>
          </p:nvSpPr>
          <p:spPr>
            <a:xfrm>
              <a:off x="2060373" y="1991414"/>
              <a:ext cx="0" cy="679"/>
            </a:xfrm>
            <a:custGeom>
              <a:rect b="b" l="l" r="r" t="t"/>
              <a:pathLst>
                <a:path extrusionOk="0" h="50" w="0">
                  <a:moveTo>
                    <a:pt x="0" y="1"/>
                  </a:moveTo>
                  <a:lnTo>
                    <a:pt x="0" y="5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6"/>
            <p:cNvSpPr/>
            <p:nvPr/>
          </p:nvSpPr>
          <p:spPr>
            <a:xfrm>
              <a:off x="2053801" y="1965128"/>
              <a:ext cx="109" cy="258"/>
            </a:xfrm>
            <a:custGeom>
              <a:rect b="b" l="l" r="r" t="t"/>
              <a:pathLst>
                <a:path extrusionOk="0" h="19" w="8">
                  <a:moveTo>
                    <a:pt x="1" y="1"/>
                  </a:moveTo>
                  <a:lnTo>
                    <a:pt x="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6"/>
            <p:cNvSpPr/>
            <p:nvPr/>
          </p:nvSpPr>
          <p:spPr>
            <a:xfrm>
              <a:off x="2060224" y="1987477"/>
              <a:ext cx="14" cy="584"/>
            </a:xfrm>
            <a:custGeom>
              <a:rect b="b" l="l" r="r" t="t"/>
              <a:pathLst>
                <a:path extrusionOk="0" h="43" w="1">
                  <a:moveTo>
                    <a:pt x="1" y="0"/>
                  </a:moveTo>
                  <a:lnTo>
                    <a:pt x="1" y="4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6"/>
            <p:cNvSpPr/>
            <p:nvPr/>
          </p:nvSpPr>
          <p:spPr>
            <a:xfrm>
              <a:off x="2059939" y="1982820"/>
              <a:ext cx="14" cy="434"/>
            </a:xfrm>
            <a:custGeom>
              <a:rect b="b" l="l" r="r" t="t"/>
              <a:pathLst>
                <a:path extrusionOk="0" h="32" w="1">
                  <a:moveTo>
                    <a:pt x="1" y="0"/>
                  </a:moveTo>
                  <a:lnTo>
                    <a:pt x="1"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6"/>
            <p:cNvSpPr/>
            <p:nvPr/>
          </p:nvSpPr>
          <p:spPr>
            <a:xfrm>
              <a:off x="2060088" y="1984435"/>
              <a:ext cx="0" cy="530"/>
            </a:xfrm>
            <a:custGeom>
              <a:rect b="b" l="l" r="r" t="t"/>
              <a:pathLst>
                <a:path extrusionOk="0" h="39" w="0">
                  <a:moveTo>
                    <a:pt x="0" y="0"/>
                  </a:moveTo>
                  <a:lnTo>
                    <a:pt x="0" y="3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6"/>
            <p:cNvSpPr/>
            <p:nvPr/>
          </p:nvSpPr>
          <p:spPr>
            <a:xfrm>
              <a:off x="2060468" y="1993695"/>
              <a:ext cx="54" cy="923"/>
            </a:xfrm>
            <a:custGeom>
              <a:rect b="b" l="l" r="r" t="t"/>
              <a:pathLst>
                <a:path extrusionOk="0" h="68" w="4">
                  <a:moveTo>
                    <a:pt x="0" y="1"/>
                  </a:moveTo>
                  <a:lnTo>
                    <a:pt x="4" y="6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6"/>
            <p:cNvSpPr/>
            <p:nvPr/>
          </p:nvSpPr>
          <p:spPr>
            <a:xfrm>
              <a:off x="2060183" y="1986621"/>
              <a:ext cx="0" cy="584"/>
            </a:xfrm>
            <a:custGeom>
              <a:rect b="b" l="l" r="r" t="t"/>
              <a:pathLst>
                <a:path extrusionOk="0" h="43" w="0">
                  <a:moveTo>
                    <a:pt x="0" y="0"/>
                  </a:moveTo>
                  <a:lnTo>
                    <a:pt x="0" y="4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6"/>
            <p:cNvSpPr/>
            <p:nvPr/>
          </p:nvSpPr>
          <p:spPr>
            <a:xfrm>
              <a:off x="2060129" y="1985807"/>
              <a:ext cx="14" cy="638"/>
            </a:xfrm>
            <a:custGeom>
              <a:rect b="b" l="l" r="r" t="t"/>
              <a:pathLst>
                <a:path extrusionOk="0" h="47" w="1">
                  <a:moveTo>
                    <a:pt x="1" y="1"/>
                  </a:moveTo>
                  <a:lnTo>
                    <a:pt x="1" y="4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6"/>
            <p:cNvSpPr/>
            <p:nvPr/>
          </p:nvSpPr>
          <p:spPr>
            <a:xfrm>
              <a:off x="2060088" y="1985101"/>
              <a:ext cx="0" cy="530"/>
            </a:xfrm>
            <a:custGeom>
              <a:rect b="b" l="l" r="r" t="t"/>
              <a:pathLst>
                <a:path extrusionOk="0" h="39" w="0">
                  <a:moveTo>
                    <a:pt x="0" y="0"/>
                  </a:moveTo>
                  <a:lnTo>
                    <a:pt x="0" y="3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6"/>
            <p:cNvSpPr/>
            <p:nvPr/>
          </p:nvSpPr>
          <p:spPr>
            <a:xfrm>
              <a:off x="2054562" y="1966649"/>
              <a:ext cx="109" cy="163"/>
            </a:xfrm>
            <a:custGeom>
              <a:rect b="b" l="l" r="r" t="t"/>
              <a:pathLst>
                <a:path extrusionOk="0" h="12" w="8">
                  <a:moveTo>
                    <a:pt x="1" y="1"/>
                  </a:moveTo>
                  <a:lnTo>
                    <a:pt x="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6"/>
            <p:cNvSpPr/>
            <p:nvPr/>
          </p:nvSpPr>
          <p:spPr>
            <a:xfrm>
              <a:off x="2060509" y="1994795"/>
              <a:ext cx="14" cy="530"/>
            </a:xfrm>
            <a:custGeom>
              <a:rect b="b" l="l" r="r" t="t"/>
              <a:pathLst>
                <a:path extrusionOk="0" h="39" w="1">
                  <a:moveTo>
                    <a:pt x="1" y="39"/>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6"/>
            <p:cNvSpPr/>
            <p:nvPr/>
          </p:nvSpPr>
          <p:spPr>
            <a:xfrm>
              <a:off x="2055091" y="1967178"/>
              <a:ext cx="149" cy="149"/>
            </a:xfrm>
            <a:custGeom>
              <a:rect b="b" l="l" r="r" t="t"/>
              <a:pathLst>
                <a:path extrusionOk="0" h="11" w="11">
                  <a:moveTo>
                    <a:pt x="0" y="0"/>
                  </a:moveTo>
                  <a:lnTo>
                    <a:pt x="1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6"/>
            <p:cNvSpPr/>
            <p:nvPr/>
          </p:nvSpPr>
          <p:spPr>
            <a:xfrm>
              <a:off x="2055376" y="1967463"/>
              <a:ext cx="149" cy="109"/>
            </a:xfrm>
            <a:custGeom>
              <a:rect b="b" l="l" r="r" t="t"/>
              <a:pathLst>
                <a:path extrusionOk="0" h="8" w="11">
                  <a:moveTo>
                    <a:pt x="0" y="0"/>
                  </a:moveTo>
                  <a:lnTo>
                    <a:pt x="1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6"/>
            <p:cNvSpPr/>
            <p:nvPr/>
          </p:nvSpPr>
          <p:spPr>
            <a:xfrm>
              <a:off x="2060278" y="1988427"/>
              <a:ext cx="0" cy="530"/>
            </a:xfrm>
            <a:custGeom>
              <a:rect b="b" l="l" r="r" t="t"/>
              <a:pathLst>
                <a:path extrusionOk="0" h="39" w="0">
                  <a:moveTo>
                    <a:pt x="0" y="0"/>
                  </a:moveTo>
                  <a:lnTo>
                    <a:pt x="0" y="3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6"/>
            <p:cNvSpPr/>
            <p:nvPr/>
          </p:nvSpPr>
          <p:spPr>
            <a:xfrm>
              <a:off x="2056137" y="1967884"/>
              <a:ext cx="149" cy="109"/>
            </a:xfrm>
            <a:custGeom>
              <a:rect b="b" l="l" r="r" t="t"/>
              <a:pathLst>
                <a:path extrusionOk="0" h="8" w="11">
                  <a:moveTo>
                    <a:pt x="0" y="1"/>
                  </a:move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6"/>
            <p:cNvSpPr/>
            <p:nvPr/>
          </p:nvSpPr>
          <p:spPr>
            <a:xfrm>
              <a:off x="2055757" y="1967654"/>
              <a:ext cx="149" cy="109"/>
            </a:xfrm>
            <a:custGeom>
              <a:rect b="b" l="l" r="r" t="t"/>
              <a:pathLst>
                <a:path extrusionOk="0" h="8" w="11">
                  <a:moveTo>
                    <a:pt x="0" y="0"/>
                  </a:moveTo>
                  <a:lnTo>
                    <a:pt x="1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6"/>
            <p:cNvSpPr/>
            <p:nvPr/>
          </p:nvSpPr>
          <p:spPr>
            <a:xfrm>
              <a:off x="2159136" y="1988902"/>
              <a:ext cx="204" cy="299"/>
            </a:xfrm>
            <a:custGeom>
              <a:rect b="b" l="l" r="r" t="t"/>
              <a:pathLst>
                <a:path extrusionOk="0" h="22" w="15">
                  <a:moveTo>
                    <a:pt x="1" y="21"/>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6"/>
            <p:cNvSpPr/>
            <p:nvPr/>
          </p:nvSpPr>
          <p:spPr>
            <a:xfrm>
              <a:off x="2159611" y="1988332"/>
              <a:ext cx="204" cy="299"/>
            </a:xfrm>
            <a:custGeom>
              <a:rect b="b" l="l" r="r" t="t"/>
              <a:pathLst>
                <a:path extrusionOk="0" h="22" w="15">
                  <a:moveTo>
                    <a:pt x="1" y="21"/>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6"/>
            <p:cNvSpPr/>
            <p:nvPr/>
          </p:nvSpPr>
          <p:spPr>
            <a:xfrm>
              <a:off x="2161132" y="1986757"/>
              <a:ext cx="258" cy="258"/>
            </a:xfrm>
            <a:custGeom>
              <a:rect b="b" l="l" r="r" t="t"/>
              <a:pathLst>
                <a:path extrusionOk="0" h="19" w="19">
                  <a:moveTo>
                    <a:pt x="1" y="18"/>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6"/>
            <p:cNvSpPr/>
            <p:nvPr/>
          </p:nvSpPr>
          <p:spPr>
            <a:xfrm>
              <a:off x="2160086" y="1987803"/>
              <a:ext cx="258" cy="258"/>
            </a:xfrm>
            <a:custGeom>
              <a:rect b="b" l="l" r="r" t="t"/>
              <a:pathLst>
                <a:path extrusionOk="0" h="19" w="19">
                  <a:moveTo>
                    <a:pt x="1" y="18"/>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6"/>
            <p:cNvSpPr/>
            <p:nvPr/>
          </p:nvSpPr>
          <p:spPr>
            <a:xfrm>
              <a:off x="2160616" y="1987287"/>
              <a:ext cx="244" cy="244"/>
            </a:xfrm>
            <a:custGeom>
              <a:rect b="b" l="l" r="r" t="t"/>
              <a:pathLst>
                <a:path extrusionOk="0" h="18" w="18">
                  <a:moveTo>
                    <a:pt x="0" y="18"/>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6"/>
            <p:cNvSpPr/>
            <p:nvPr/>
          </p:nvSpPr>
          <p:spPr>
            <a:xfrm>
              <a:off x="2115213" y="2000688"/>
              <a:ext cx="14" cy="109"/>
            </a:xfrm>
            <a:custGeom>
              <a:rect b="b" l="l" r="r" t="t"/>
              <a:pathLst>
                <a:path extrusionOk="0" h="8" w="1">
                  <a:moveTo>
                    <a:pt x="1"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6"/>
            <p:cNvSpPr/>
            <p:nvPr/>
          </p:nvSpPr>
          <p:spPr>
            <a:xfrm>
              <a:off x="2153718" y="1945875"/>
              <a:ext cx="68" cy="204"/>
            </a:xfrm>
            <a:custGeom>
              <a:rect b="b" l="l" r="r" t="t"/>
              <a:pathLst>
                <a:path extrusionOk="0" h="15" w="5">
                  <a:moveTo>
                    <a:pt x="4"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6"/>
            <p:cNvSpPr/>
            <p:nvPr/>
          </p:nvSpPr>
          <p:spPr>
            <a:xfrm>
              <a:off x="2115172" y="2000918"/>
              <a:ext cx="14" cy="109"/>
            </a:xfrm>
            <a:custGeom>
              <a:rect b="b" l="l" r="r" t="t"/>
              <a:pathLst>
                <a:path extrusionOk="0" h="8" w="1">
                  <a:moveTo>
                    <a:pt x="0"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6"/>
            <p:cNvSpPr/>
            <p:nvPr/>
          </p:nvSpPr>
          <p:spPr>
            <a:xfrm>
              <a:off x="2153487" y="1948645"/>
              <a:ext cx="14" cy="299"/>
            </a:xfrm>
            <a:custGeom>
              <a:rect b="b" l="l" r="r" t="t"/>
              <a:pathLst>
                <a:path extrusionOk="0" h="22" w="1">
                  <a:moveTo>
                    <a:pt x="0" y="2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6"/>
            <p:cNvSpPr/>
            <p:nvPr/>
          </p:nvSpPr>
          <p:spPr>
            <a:xfrm>
              <a:off x="2113597" y="2006825"/>
              <a:ext cx="109" cy="204"/>
            </a:xfrm>
            <a:custGeom>
              <a:rect b="b" l="l" r="r" t="t"/>
              <a:pathLst>
                <a:path extrusionOk="0" h="15" w="8">
                  <a:moveTo>
                    <a:pt x="1" y="1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6"/>
            <p:cNvSpPr/>
            <p:nvPr/>
          </p:nvSpPr>
          <p:spPr>
            <a:xfrm>
              <a:off x="2114506" y="2003824"/>
              <a:ext cx="54" cy="244"/>
            </a:xfrm>
            <a:custGeom>
              <a:rect b="b" l="l" r="r" t="t"/>
              <a:pathLst>
                <a:path extrusionOk="0" h="18" w="4">
                  <a:moveTo>
                    <a:pt x="0" y="1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6"/>
            <p:cNvSpPr/>
            <p:nvPr/>
          </p:nvSpPr>
          <p:spPr>
            <a:xfrm>
              <a:off x="2115117" y="2001204"/>
              <a:ext cx="14" cy="163"/>
            </a:xfrm>
            <a:custGeom>
              <a:rect b="b" l="l" r="r" t="t"/>
              <a:pathLst>
                <a:path extrusionOk="0" h="12" w="1">
                  <a:moveTo>
                    <a:pt x="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6"/>
            <p:cNvSpPr/>
            <p:nvPr/>
          </p:nvSpPr>
          <p:spPr>
            <a:xfrm>
              <a:off x="2113977" y="2005535"/>
              <a:ext cx="109" cy="258"/>
            </a:xfrm>
            <a:custGeom>
              <a:rect b="b" l="l" r="r" t="t"/>
              <a:pathLst>
                <a:path extrusionOk="0" h="19" w="8">
                  <a:moveTo>
                    <a:pt x="1" y="1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6"/>
            <p:cNvSpPr/>
            <p:nvPr/>
          </p:nvSpPr>
          <p:spPr>
            <a:xfrm>
              <a:off x="2114602" y="2003254"/>
              <a:ext cx="109" cy="244"/>
            </a:xfrm>
            <a:custGeom>
              <a:rect b="b" l="l" r="r" t="t"/>
              <a:pathLst>
                <a:path extrusionOk="0" h="18" w="8">
                  <a:moveTo>
                    <a:pt x="0" y="18"/>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6"/>
            <p:cNvSpPr/>
            <p:nvPr/>
          </p:nvSpPr>
          <p:spPr>
            <a:xfrm>
              <a:off x="2114221" y="2004924"/>
              <a:ext cx="54" cy="299"/>
            </a:xfrm>
            <a:custGeom>
              <a:rect b="b" l="l" r="r" t="t"/>
              <a:pathLst>
                <a:path extrusionOk="0" h="22" w="4">
                  <a:moveTo>
                    <a:pt x="0" y="21"/>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6"/>
            <p:cNvSpPr/>
            <p:nvPr/>
          </p:nvSpPr>
          <p:spPr>
            <a:xfrm>
              <a:off x="2113787" y="2006159"/>
              <a:ext cx="109" cy="244"/>
            </a:xfrm>
            <a:custGeom>
              <a:rect b="b" l="l" r="r" t="t"/>
              <a:pathLst>
                <a:path extrusionOk="0" h="18" w="8">
                  <a:moveTo>
                    <a:pt x="1" y="18"/>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6"/>
            <p:cNvSpPr/>
            <p:nvPr/>
          </p:nvSpPr>
          <p:spPr>
            <a:xfrm>
              <a:off x="2114316" y="2004353"/>
              <a:ext cx="109" cy="244"/>
            </a:xfrm>
            <a:custGeom>
              <a:rect b="b" l="l" r="r" t="t"/>
              <a:pathLst>
                <a:path extrusionOk="0" h="18" w="8">
                  <a:moveTo>
                    <a:pt x="0" y="18"/>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6"/>
            <p:cNvSpPr/>
            <p:nvPr/>
          </p:nvSpPr>
          <p:spPr>
            <a:xfrm>
              <a:off x="2114982" y="2001923"/>
              <a:ext cx="14" cy="204"/>
            </a:xfrm>
            <a:custGeom>
              <a:rect b="b" l="l" r="r" t="t"/>
              <a:pathLst>
                <a:path extrusionOk="0" h="15" w="1">
                  <a:moveTo>
                    <a:pt x="0"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6"/>
            <p:cNvSpPr/>
            <p:nvPr/>
          </p:nvSpPr>
          <p:spPr>
            <a:xfrm>
              <a:off x="2114737" y="2002779"/>
              <a:ext cx="68" cy="244"/>
            </a:xfrm>
            <a:custGeom>
              <a:rect b="b" l="l" r="r" t="t"/>
              <a:pathLst>
                <a:path extrusionOk="0" h="18" w="5">
                  <a:moveTo>
                    <a:pt x="1" y="18"/>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6"/>
            <p:cNvSpPr/>
            <p:nvPr/>
          </p:nvSpPr>
          <p:spPr>
            <a:xfrm>
              <a:off x="2114832" y="2002344"/>
              <a:ext cx="68" cy="204"/>
            </a:xfrm>
            <a:custGeom>
              <a:rect b="b" l="l" r="r" t="t"/>
              <a:pathLst>
                <a:path extrusionOk="0" h="15" w="5">
                  <a:moveTo>
                    <a:pt x="1" y="15"/>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6"/>
            <p:cNvSpPr/>
            <p:nvPr/>
          </p:nvSpPr>
          <p:spPr>
            <a:xfrm>
              <a:off x="2113366" y="2007490"/>
              <a:ext cx="54" cy="204"/>
            </a:xfrm>
            <a:custGeom>
              <a:rect b="b" l="l" r="r" t="t"/>
              <a:pathLst>
                <a:path extrusionOk="0" h="15" w="4">
                  <a:moveTo>
                    <a:pt x="0" y="14"/>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6"/>
            <p:cNvSpPr/>
            <p:nvPr/>
          </p:nvSpPr>
          <p:spPr>
            <a:xfrm>
              <a:off x="2115022" y="2001543"/>
              <a:ext cx="68" cy="204"/>
            </a:xfrm>
            <a:custGeom>
              <a:rect b="b" l="l" r="r" t="t"/>
              <a:pathLst>
                <a:path extrusionOk="0" h="15" w="5">
                  <a:moveTo>
                    <a:pt x="1" y="14"/>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6"/>
            <p:cNvSpPr/>
            <p:nvPr/>
          </p:nvSpPr>
          <p:spPr>
            <a:xfrm>
              <a:off x="2053761" y="1996316"/>
              <a:ext cx="109" cy="244"/>
            </a:xfrm>
            <a:custGeom>
              <a:rect b="b" l="l" r="r" t="t"/>
              <a:pathLst>
                <a:path extrusionOk="0" h="18" w="8">
                  <a:moveTo>
                    <a:pt x="0" y="0"/>
                  </a:moveTo>
                  <a:lnTo>
                    <a:pt x="7"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6"/>
            <p:cNvSpPr/>
            <p:nvPr/>
          </p:nvSpPr>
          <p:spPr>
            <a:xfrm>
              <a:off x="2053516" y="1995786"/>
              <a:ext cx="109" cy="258"/>
            </a:xfrm>
            <a:custGeom>
              <a:rect b="b" l="l" r="r" t="t"/>
              <a:pathLst>
                <a:path extrusionOk="0" h="19" w="8">
                  <a:moveTo>
                    <a:pt x="1" y="1"/>
                  </a:moveTo>
                  <a:lnTo>
                    <a:pt x="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6"/>
            <p:cNvSpPr/>
            <p:nvPr/>
          </p:nvSpPr>
          <p:spPr>
            <a:xfrm>
              <a:off x="2052905" y="1993980"/>
              <a:ext cx="54" cy="204"/>
            </a:xfrm>
            <a:custGeom>
              <a:rect b="b" l="l" r="r" t="t"/>
              <a:pathLst>
                <a:path extrusionOk="0" h="15" w="4">
                  <a:moveTo>
                    <a:pt x="0" y="1"/>
                  </a:moveTo>
                  <a:lnTo>
                    <a:pt x="4"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6"/>
            <p:cNvSpPr/>
            <p:nvPr/>
          </p:nvSpPr>
          <p:spPr>
            <a:xfrm>
              <a:off x="2053326" y="1995175"/>
              <a:ext cx="68" cy="244"/>
            </a:xfrm>
            <a:custGeom>
              <a:rect b="b" l="l" r="r" t="t"/>
              <a:pathLst>
                <a:path extrusionOk="0" h="18" w="5">
                  <a:moveTo>
                    <a:pt x="1" y="0"/>
                  </a:moveTo>
                  <a:lnTo>
                    <a:pt x="4"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6"/>
            <p:cNvSpPr/>
            <p:nvPr/>
          </p:nvSpPr>
          <p:spPr>
            <a:xfrm>
              <a:off x="2053095" y="1994605"/>
              <a:ext cx="109" cy="244"/>
            </a:xfrm>
            <a:custGeom>
              <a:rect b="b" l="l" r="r" t="t"/>
              <a:pathLst>
                <a:path extrusionOk="0" h="18" w="8">
                  <a:moveTo>
                    <a:pt x="0" y="0"/>
                  </a:moveTo>
                  <a:lnTo>
                    <a:pt x="7"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6"/>
            <p:cNvSpPr/>
            <p:nvPr/>
          </p:nvSpPr>
          <p:spPr>
            <a:xfrm>
              <a:off x="2054277" y="1997497"/>
              <a:ext cx="109" cy="258"/>
            </a:xfrm>
            <a:custGeom>
              <a:rect b="b" l="l" r="r" t="t"/>
              <a:pathLst>
                <a:path extrusionOk="0" h="19" w="8">
                  <a:moveTo>
                    <a:pt x="1" y="1"/>
                  </a:moveTo>
                  <a:lnTo>
                    <a:pt x="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6"/>
            <p:cNvSpPr/>
            <p:nvPr/>
          </p:nvSpPr>
          <p:spPr>
            <a:xfrm>
              <a:off x="2053992" y="1996927"/>
              <a:ext cx="163" cy="299"/>
            </a:xfrm>
            <a:custGeom>
              <a:rect b="b" l="l" r="r" t="t"/>
              <a:pathLst>
                <a:path extrusionOk="0" h="22" w="12">
                  <a:moveTo>
                    <a:pt x="1" y="1"/>
                  </a:moveTo>
                  <a:lnTo>
                    <a:pt x="1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6"/>
            <p:cNvSpPr/>
            <p:nvPr/>
          </p:nvSpPr>
          <p:spPr>
            <a:xfrm>
              <a:off x="2054467" y="1997931"/>
              <a:ext cx="109" cy="204"/>
            </a:xfrm>
            <a:custGeom>
              <a:rect b="b" l="l" r="r" t="t"/>
              <a:pathLst>
                <a:path extrusionOk="0" h="15" w="8">
                  <a:moveTo>
                    <a:pt x="1" y="0"/>
                  </a:moveTo>
                  <a:lnTo>
                    <a:pt x="8"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6"/>
            <p:cNvSpPr/>
            <p:nvPr/>
          </p:nvSpPr>
          <p:spPr>
            <a:xfrm>
              <a:off x="2048004" y="1965087"/>
              <a:ext cx="14" cy="54"/>
            </a:xfrm>
            <a:custGeom>
              <a:rect b="b" l="l" r="r" t="t"/>
              <a:pathLst>
                <a:path extrusionOk="0" h="4" w="1">
                  <a:moveTo>
                    <a:pt x="1"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6"/>
            <p:cNvSpPr/>
            <p:nvPr/>
          </p:nvSpPr>
          <p:spPr>
            <a:xfrm>
              <a:off x="2047909" y="1964897"/>
              <a:ext cx="14" cy="54"/>
            </a:xfrm>
            <a:custGeom>
              <a:rect b="b" l="l" r="r" t="t"/>
              <a:pathLst>
                <a:path extrusionOk="0" h="4" w="1">
                  <a:moveTo>
                    <a:pt x="1"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6"/>
            <p:cNvSpPr/>
            <p:nvPr/>
          </p:nvSpPr>
          <p:spPr>
            <a:xfrm>
              <a:off x="2048343" y="1965563"/>
              <a:ext cx="54" cy="54"/>
            </a:xfrm>
            <a:custGeom>
              <a:rect b="b" l="l" r="r" t="t"/>
              <a:pathLst>
                <a:path extrusionOk="0" h="4" w="4">
                  <a:moveTo>
                    <a:pt x="4"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6"/>
            <p:cNvSpPr/>
            <p:nvPr/>
          </p:nvSpPr>
          <p:spPr>
            <a:xfrm>
              <a:off x="2052376" y="1991849"/>
              <a:ext cx="68" cy="244"/>
            </a:xfrm>
            <a:custGeom>
              <a:rect b="b" l="l" r="r" t="t"/>
              <a:pathLst>
                <a:path extrusionOk="0" h="18" w="5">
                  <a:moveTo>
                    <a:pt x="1" y="0"/>
                  </a:moveTo>
                  <a:lnTo>
                    <a:pt x="4"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6"/>
            <p:cNvSpPr/>
            <p:nvPr/>
          </p:nvSpPr>
          <p:spPr>
            <a:xfrm>
              <a:off x="2047393" y="1963472"/>
              <a:ext cx="14" cy="109"/>
            </a:xfrm>
            <a:custGeom>
              <a:rect b="b" l="l" r="r" t="t"/>
              <a:pathLst>
                <a:path extrusionOk="0" h="8" w="1">
                  <a:moveTo>
                    <a:pt x="0"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6"/>
            <p:cNvSpPr/>
            <p:nvPr/>
          </p:nvSpPr>
          <p:spPr>
            <a:xfrm>
              <a:off x="2047773" y="1964612"/>
              <a:ext cx="54" cy="109"/>
            </a:xfrm>
            <a:custGeom>
              <a:rect b="b" l="l" r="r" t="t"/>
              <a:pathLst>
                <a:path extrusionOk="0" h="8" w="4">
                  <a:moveTo>
                    <a:pt x="0" y="0"/>
                  </a:moveTo>
                  <a:lnTo>
                    <a:pt x="4"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6"/>
            <p:cNvSpPr/>
            <p:nvPr/>
          </p:nvSpPr>
          <p:spPr>
            <a:xfrm>
              <a:off x="2047529" y="1963947"/>
              <a:ext cx="14" cy="109"/>
            </a:xfrm>
            <a:custGeom>
              <a:rect b="b" l="l" r="r" t="t"/>
              <a:pathLst>
                <a:path extrusionOk="0" h="8" w="1">
                  <a:moveTo>
                    <a:pt x="1"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6"/>
            <p:cNvSpPr/>
            <p:nvPr/>
          </p:nvSpPr>
          <p:spPr>
            <a:xfrm>
              <a:off x="2047678" y="1964273"/>
              <a:ext cx="14" cy="109"/>
            </a:xfrm>
            <a:custGeom>
              <a:rect b="b" l="l" r="r" t="t"/>
              <a:pathLst>
                <a:path extrusionOk="0" h="8" w="1">
                  <a:moveTo>
                    <a:pt x="0"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6"/>
            <p:cNvSpPr/>
            <p:nvPr/>
          </p:nvSpPr>
          <p:spPr>
            <a:xfrm>
              <a:off x="2048153" y="1965318"/>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6"/>
            <p:cNvSpPr/>
            <p:nvPr/>
          </p:nvSpPr>
          <p:spPr>
            <a:xfrm>
              <a:off x="2048438" y="1965658"/>
              <a:ext cx="54" cy="54"/>
            </a:xfrm>
            <a:custGeom>
              <a:rect b="b" l="l" r="r" t="t"/>
              <a:pathLst>
                <a:path extrusionOk="0" h="4" w="4">
                  <a:moveTo>
                    <a:pt x="0" y="0"/>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6"/>
            <p:cNvSpPr/>
            <p:nvPr/>
          </p:nvSpPr>
          <p:spPr>
            <a:xfrm>
              <a:off x="2047298" y="1962942"/>
              <a:ext cx="14" cy="163"/>
            </a:xfrm>
            <a:custGeom>
              <a:rect b="b" l="l" r="r" t="t"/>
              <a:pathLst>
                <a:path extrusionOk="0" h="12" w="1">
                  <a:moveTo>
                    <a:pt x="0"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6"/>
            <p:cNvSpPr/>
            <p:nvPr/>
          </p:nvSpPr>
          <p:spPr>
            <a:xfrm>
              <a:off x="2052661" y="1993179"/>
              <a:ext cx="68" cy="204"/>
            </a:xfrm>
            <a:custGeom>
              <a:rect b="b" l="l" r="r" t="t"/>
              <a:pathLst>
                <a:path extrusionOk="0" h="15" w="5">
                  <a:moveTo>
                    <a:pt x="1" y="0"/>
                  </a:moveTo>
                  <a:lnTo>
                    <a:pt x="4"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6"/>
            <p:cNvSpPr/>
            <p:nvPr/>
          </p:nvSpPr>
          <p:spPr>
            <a:xfrm>
              <a:off x="2048574" y="1965753"/>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6"/>
            <p:cNvSpPr/>
            <p:nvPr/>
          </p:nvSpPr>
          <p:spPr>
            <a:xfrm>
              <a:off x="2052525" y="1992514"/>
              <a:ext cx="54" cy="204"/>
            </a:xfrm>
            <a:custGeom>
              <a:rect b="b" l="l" r="r" t="t"/>
              <a:pathLst>
                <a:path extrusionOk="0" h="15" w="4">
                  <a:moveTo>
                    <a:pt x="0" y="0"/>
                  </a:moveTo>
                  <a:lnTo>
                    <a:pt x="4"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6"/>
            <p:cNvSpPr/>
            <p:nvPr/>
          </p:nvSpPr>
          <p:spPr>
            <a:xfrm>
              <a:off x="2047149" y="1962426"/>
              <a:ext cx="68" cy="204"/>
            </a:xfrm>
            <a:custGeom>
              <a:rect b="b" l="l" r="r" t="t"/>
              <a:pathLst>
                <a:path extrusionOk="0" h="15" w="5">
                  <a:moveTo>
                    <a:pt x="1" y="0"/>
                  </a:moveTo>
                  <a:lnTo>
                    <a:pt x="4"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6"/>
            <p:cNvSpPr/>
            <p:nvPr/>
          </p:nvSpPr>
          <p:spPr>
            <a:xfrm>
              <a:off x="2048248" y="1965468"/>
              <a:ext cx="54" cy="54"/>
            </a:xfrm>
            <a:custGeom>
              <a:rect b="b" l="l" r="r" t="t"/>
              <a:pathLst>
                <a:path extrusionOk="0" h="4" w="4">
                  <a:moveTo>
                    <a:pt x="0" y="0"/>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6"/>
            <p:cNvSpPr/>
            <p:nvPr/>
          </p:nvSpPr>
          <p:spPr>
            <a:xfrm>
              <a:off x="2030082" y="1976927"/>
              <a:ext cx="68" cy="339"/>
            </a:xfrm>
            <a:custGeom>
              <a:rect b="b" l="l" r="r" t="t"/>
              <a:pathLst>
                <a:path extrusionOk="0" h="25" w="5">
                  <a:moveTo>
                    <a:pt x="4" y="25"/>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6"/>
            <p:cNvSpPr/>
            <p:nvPr/>
          </p:nvSpPr>
          <p:spPr>
            <a:xfrm>
              <a:off x="2029756" y="1975203"/>
              <a:ext cx="109" cy="394"/>
            </a:xfrm>
            <a:custGeom>
              <a:rect b="b" l="l" r="r" t="t"/>
              <a:pathLst>
                <a:path extrusionOk="0" h="29" w="8">
                  <a:moveTo>
                    <a:pt x="7" y="29"/>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6"/>
            <p:cNvSpPr/>
            <p:nvPr/>
          </p:nvSpPr>
          <p:spPr>
            <a:xfrm>
              <a:off x="2028561" y="2003444"/>
              <a:ext cx="14" cy="204"/>
            </a:xfrm>
            <a:custGeom>
              <a:rect b="b" l="l" r="r" t="t"/>
              <a:pathLst>
                <a:path extrusionOk="0" h="15" w="1">
                  <a:moveTo>
                    <a:pt x="1"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6"/>
            <p:cNvSpPr/>
            <p:nvPr/>
          </p:nvSpPr>
          <p:spPr>
            <a:xfrm>
              <a:off x="2030231" y="1977728"/>
              <a:ext cx="54" cy="353"/>
            </a:xfrm>
            <a:custGeom>
              <a:rect b="b" l="l" r="r" t="t"/>
              <a:pathLst>
                <a:path extrusionOk="0" h="26" w="4">
                  <a:moveTo>
                    <a:pt x="4"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6"/>
            <p:cNvSpPr/>
            <p:nvPr/>
          </p:nvSpPr>
          <p:spPr>
            <a:xfrm>
              <a:off x="2030747" y="1981530"/>
              <a:ext cx="14" cy="163"/>
            </a:xfrm>
            <a:custGeom>
              <a:rect b="b" l="l" r="r" t="t"/>
              <a:pathLst>
                <a:path extrusionOk="0" h="12" w="1">
                  <a:moveTo>
                    <a:pt x="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6"/>
            <p:cNvSpPr/>
            <p:nvPr/>
          </p:nvSpPr>
          <p:spPr>
            <a:xfrm>
              <a:off x="2030557" y="1979914"/>
              <a:ext cx="68" cy="299"/>
            </a:xfrm>
            <a:custGeom>
              <a:rect b="b" l="l" r="r" t="t"/>
              <a:pathLst>
                <a:path extrusionOk="0" h="22" w="5">
                  <a:moveTo>
                    <a:pt x="4"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6"/>
            <p:cNvSpPr/>
            <p:nvPr/>
          </p:nvSpPr>
          <p:spPr>
            <a:xfrm>
              <a:off x="2029281" y="1973397"/>
              <a:ext cx="109" cy="394"/>
            </a:xfrm>
            <a:custGeom>
              <a:rect b="b" l="l" r="r" t="t"/>
              <a:pathLst>
                <a:path extrusionOk="0" h="29" w="8">
                  <a:moveTo>
                    <a:pt x="7" y="29"/>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6"/>
            <p:cNvSpPr/>
            <p:nvPr/>
          </p:nvSpPr>
          <p:spPr>
            <a:xfrm>
              <a:off x="2030367" y="1978488"/>
              <a:ext cx="68" cy="353"/>
            </a:xfrm>
            <a:custGeom>
              <a:rect b="b" l="l" r="r" t="t"/>
              <a:pathLst>
                <a:path extrusionOk="0" h="26" w="5">
                  <a:moveTo>
                    <a:pt x="4" y="2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6"/>
            <p:cNvSpPr/>
            <p:nvPr/>
          </p:nvSpPr>
          <p:spPr>
            <a:xfrm>
              <a:off x="2029511" y="1974306"/>
              <a:ext cx="109" cy="394"/>
            </a:xfrm>
            <a:custGeom>
              <a:rect b="b" l="l" r="r" t="t"/>
              <a:pathLst>
                <a:path extrusionOk="0" h="29" w="8">
                  <a:moveTo>
                    <a:pt x="8" y="2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6"/>
            <p:cNvSpPr/>
            <p:nvPr/>
          </p:nvSpPr>
          <p:spPr>
            <a:xfrm>
              <a:off x="2030462" y="1979249"/>
              <a:ext cx="68" cy="299"/>
            </a:xfrm>
            <a:custGeom>
              <a:rect b="b" l="l" r="r" t="t"/>
              <a:pathLst>
                <a:path extrusionOk="0" h="22" w="5">
                  <a:moveTo>
                    <a:pt x="4"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6"/>
            <p:cNvSpPr/>
            <p:nvPr/>
          </p:nvSpPr>
          <p:spPr>
            <a:xfrm>
              <a:off x="2028995" y="1972541"/>
              <a:ext cx="109" cy="394"/>
            </a:xfrm>
            <a:custGeom>
              <a:rect b="b" l="l" r="r" t="t"/>
              <a:pathLst>
                <a:path extrusionOk="0" h="29" w="8">
                  <a:moveTo>
                    <a:pt x="7" y="29"/>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6"/>
            <p:cNvSpPr/>
            <p:nvPr/>
          </p:nvSpPr>
          <p:spPr>
            <a:xfrm>
              <a:off x="2029892" y="1976072"/>
              <a:ext cx="109" cy="339"/>
            </a:xfrm>
            <a:custGeom>
              <a:rect b="b" l="l" r="r" t="t"/>
              <a:pathLst>
                <a:path extrusionOk="0" h="25" w="8">
                  <a:moveTo>
                    <a:pt x="8" y="25"/>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6"/>
            <p:cNvSpPr/>
            <p:nvPr/>
          </p:nvSpPr>
          <p:spPr>
            <a:xfrm>
              <a:off x="2028425" y="1970885"/>
              <a:ext cx="54" cy="204"/>
            </a:xfrm>
            <a:custGeom>
              <a:rect b="b" l="l" r="r" t="t"/>
              <a:pathLst>
                <a:path extrusionOk="0" h="15" w="4">
                  <a:moveTo>
                    <a:pt x="4"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6"/>
            <p:cNvSpPr/>
            <p:nvPr/>
          </p:nvSpPr>
          <p:spPr>
            <a:xfrm>
              <a:off x="2028710" y="1971686"/>
              <a:ext cx="109" cy="353"/>
            </a:xfrm>
            <a:custGeom>
              <a:rect b="b" l="l" r="r" t="t"/>
              <a:pathLst>
                <a:path extrusionOk="0" h="26" w="8">
                  <a:moveTo>
                    <a:pt x="7"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6"/>
            <p:cNvSpPr/>
            <p:nvPr/>
          </p:nvSpPr>
          <p:spPr>
            <a:xfrm>
              <a:off x="1956464" y="1952582"/>
              <a:ext cx="244" cy="14"/>
            </a:xfrm>
            <a:custGeom>
              <a:rect b="b" l="l" r="r" t="t"/>
              <a:pathLst>
                <a:path extrusionOk="0" h="1" w="18">
                  <a:moveTo>
                    <a:pt x="1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6"/>
            <p:cNvSpPr/>
            <p:nvPr/>
          </p:nvSpPr>
          <p:spPr>
            <a:xfrm>
              <a:off x="1957510" y="195258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6"/>
            <p:cNvSpPr/>
            <p:nvPr/>
          </p:nvSpPr>
          <p:spPr>
            <a:xfrm>
              <a:off x="1953898" y="1952352"/>
              <a:ext cx="149" cy="14"/>
            </a:xfrm>
            <a:custGeom>
              <a:rect b="b" l="l" r="r" t="t"/>
              <a:pathLst>
                <a:path extrusionOk="0" h="1" w="11">
                  <a:moveTo>
                    <a:pt x="11"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6"/>
            <p:cNvSpPr/>
            <p:nvPr/>
          </p:nvSpPr>
          <p:spPr>
            <a:xfrm>
              <a:off x="1953138" y="1952162"/>
              <a:ext cx="244" cy="54"/>
            </a:xfrm>
            <a:custGeom>
              <a:rect b="b" l="l" r="r" t="t"/>
              <a:pathLst>
                <a:path extrusionOk="0" h="4" w="18">
                  <a:moveTo>
                    <a:pt x="18"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6"/>
            <p:cNvSpPr/>
            <p:nvPr/>
          </p:nvSpPr>
          <p:spPr>
            <a:xfrm>
              <a:off x="1951997" y="1951822"/>
              <a:ext cx="149" cy="68"/>
            </a:xfrm>
            <a:custGeom>
              <a:rect b="b" l="l" r="r" t="t"/>
              <a:pathLst>
                <a:path extrusionOk="0" h="5" w="11">
                  <a:moveTo>
                    <a:pt x="11"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6"/>
            <p:cNvSpPr/>
            <p:nvPr/>
          </p:nvSpPr>
          <p:spPr>
            <a:xfrm>
              <a:off x="1952513" y="1952012"/>
              <a:ext cx="204" cy="68"/>
            </a:xfrm>
            <a:custGeom>
              <a:rect b="b" l="l" r="r" t="t"/>
              <a:pathLst>
                <a:path extrusionOk="0" h="5" w="15">
                  <a:moveTo>
                    <a:pt x="15"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6"/>
            <p:cNvSpPr/>
            <p:nvPr/>
          </p:nvSpPr>
          <p:spPr>
            <a:xfrm>
              <a:off x="1955650" y="1952542"/>
              <a:ext cx="204" cy="14"/>
            </a:xfrm>
            <a:custGeom>
              <a:rect b="b" l="l" r="r" t="t"/>
              <a:pathLst>
                <a:path extrusionOk="0" h="1" w="15">
                  <a:moveTo>
                    <a:pt x="15"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6"/>
            <p:cNvSpPr/>
            <p:nvPr/>
          </p:nvSpPr>
          <p:spPr>
            <a:xfrm>
              <a:off x="1958026" y="1952582"/>
              <a:ext cx="353" cy="14"/>
            </a:xfrm>
            <a:custGeom>
              <a:rect b="b" l="l" r="r" t="t"/>
              <a:pathLst>
                <a:path extrusionOk="0" h="1" w="26">
                  <a:moveTo>
                    <a:pt x="25"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6"/>
            <p:cNvSpPr/>
            <p:nvPr/>
          </p:nvSpPr>
          <p:spPr>
            <a:xfrm>
              <a:off x="1958745" y="1952542"/>
              <a:ext cx="339" cy="14"/>
            </a:xfrm>
            <a:custGeom>
              <a:rect b="b" l="l" r="r" t="t"/>
              <a:pathLst>
                <a:path extrusionOk="0" h="1" w="25">
                  <a:moveTo>
                    <a:pt x="25"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6"/>
            <p:cNvSpPr/>
            <p:nvPr/>
          </p:nvSpPr>
          <p:spPr>
            <a:xfrm>
              <a:off x="1960972" y="1952202"/>
              <a:ext cx="543" cy="109"/>
            </a:xfrm>
            <a:custGeom>
              <a:rect b="b" l="l" r="r" t="t"/>
              <a:pathLst>
                <a:path extrusionOk="0" h="8" w="40">
                  <a:moveTo>
                    <a:pt x="39"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6"/>
            <p:cNvSpPr/>
            <p:nvPr/>
          </p:nvSpPr>
          <p:spPr>
            <a:xfrm>
              <a:off x="1959451" y="1952487"/>
              <a:ext cx="353" cy="68"/>
            </a:xfrm>
            <a:custGeom>
              <a:rect b="b" l="l" r="r" t="t"/>
              <a:pathLst>
                <a:path extrusionOk="0" h="5" w="26">
                  <a:moveTo>
                    <a:pt x="25"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6"/>
            <p:cNvSpPr/>
            <p:nvPr/>
          </p:nvSpPr>
          <p:spPr>
            <a:xfrm>
              <a:off x="1960171" y="1952392"/>
              <a:ext cx="394" cy="68"/>
            </a:xfrm>
            <a:custGeom>
              <a:rect b="b" l="l" r="r" t="t"/>
              <a:pathLst>
                <a:path extrusionOk="0" h="5" w="29">
                  <a:moveTo>
                    <a:pt x="28"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6"/>
            <p:cNvSpPr/>
            <p:nvPr/>
          </p:nvSpPr>
          <p:spPr>
            <a:xfrm>
              <a:off x="1961732" y="1952067"/>
              <a:ext cx="448" cy="109"/>
            </a:xfrm>
            <a:custGeom>
              <a:rect b="b" l="l" r="r" t="t"/>
              <a:pathLst>
                <a:path extrusionOk="0" h="8" w="33">
                  <a:moveTo>
                    <a:pt x="32"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6"/>
            <p:cNvSpPr/>
            <p:nvPr/>
          </p:nvSpPr>
          <p:spPr>
            <a:xfrm>
              <a:off x="1936831" y="1960661"/>
              <a:ext cx="54" cy="14"/>
            </a:xfrm>
            <a:custGeom>
              <a:rect b="b" l="l" r="r" t="t"/>
              <a:pathLst>
                <a:path extrusionOk="0" h="1" w="4">
                  <a:moveTo>
                    <a:pt x="0" y="1"/>
                  </a:moveTo>
                  <a:lnTo>
                    <a:pt x="0" y="1"/>
                  </a:lnTo>
                  <a:lnTo>
                    <a:pt x="0" y="1"/>
                  </a:ln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6"/>
            <p:cNvSpPr/>
            <p:nvPr/>
          </p:nvSpPr>
          <p:spPr>
            <a:xfrm>
              <a:off x="1946865" y="1950206"/>
              <a:ext cx="0" cy="68"/>
            </a:xfrm>
            <a:custGeom>
              <a:rect b="b" l="l" r="r" t="t"/>
              <a:pathLst>
                <a:path extrusionOk="0" h="5" w="0">
                  <a:moveTo>
                    <a:pt x="0" y="1"/>
                  </a:moveTo>
                  <a:lnTo>
                    <a:pt x="0" y="4"/>
                  </a:ln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6"/>
            <p:cNvSpPr/>
            <p:nvPr/>
          </p:nvSpPr>
          <p:spPr>
            <a:xfrm>
              <a:off x="1946960" y="1949595"/>
              <a:ext cx="0" cy="109"/>
            </a:xfrm>
            <a:custGeom>
              <a:rect b="b" l="l" r="r" t="t"/>
              <a:pathLst>
                <a:path extrusionOk="0" h="8" w="0">
                  <a:moveTo>
                    <a:pt x="0"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6"/>
            <p:cNvSpPr/>
            <p:nvPr/>
          </p:nvSpPr>
          <p:spPr>
            <a:xfrm>
              <a:off x="1987217" y="1973261"/>
              <a:ext cx="109" cy="109"/>
            </a:xfrm>
            <a:custGeom>
              <a:rect b="b" l="l" r="r" t="t"/>
              <a:pathLst>
                <a:path extrusionOk="0" h="8" w="8">
                  <a:moveTo>
                    <a:pt x="7"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6"/>
            <p:cNvSpPr/>
            <p:nvPr/>
          </p:nvSpPr>
          <p:spPr>
            <a:xfrm>
              <a:off x="1986878" y="1967789"/>
              <a:ext cx="68" cy="258"/>
            </a:xfrm>
            <a:custGeom>
              <a:rect b="b" l="l" r="r" t="t"/>
              <a:pathLst>
                <a:path extrusionOk="0" h="19" w="5">
                  <a:moveTo>
                    <a:pt x="1" y="1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6"/>
            <p:cNvSpPr/>
            <p:nvPr/>
          </p:nvSpPr>
          <p:spPr>
            <a:xfrm>
              <a:off x="1986742" y="1968319"/>
              <a:ext cx="54" cy="244"/>
            </a:xfrm>
            <a:custGeom>
              <a:rect b="b" l="l" r="r" t="t"/>
              <a:pathLst>
                <a:path extrusionOk="0" h="18" w="4">
                  <a:moveTo>
                    <a:pt x="0" y="18"/>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6"/>
            <p:cNvSpPr/>
            <p:nvPr/>
          </p:nvSpPr>
          <p:spPr>
            <a:xfrm>
              <a:off x="1986457" y="1971211"/>
              <a:ext cx="14" cy="204"/>
            </a:xfrm>
            <a:custGeom>
              <a:rect b="b" l="l" r="r" t="t"/>
              <a:pathLst>
                <a:path extrusionOk="0" h="15" w="1">
                  <a:moveTo>
                    <a:pt x="0"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6"/>
            <p:cNvSpPr/>
            <p:nvPr/>
          </p:nvSpPr>
          <p:spPr>
            <a:xfrm>
              <a:off x="1986688" y="1968835"/>
              <a:ext cx="14" cy="258"/>
            </a:xfrm>
            <a:custGeom>
              <a:rect b="b" l="l" r="r" t="t"/>
              <a:pathLst>
                <a:path extrusionOk="0" h="19" w="1">
                  <a:moveTo>
                    <a:pt x="1" y="1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6"/>
            <p:cNvSpPr/>
            <p:nvPr/>
          </p:nvSpPr>
          <p:spPr>
            <a:xfrm>
              <a:off x="1986457" y="1970736"/>
              <a:ext cx="14" cy="258"/>
            </a:xfrm>
            <a:custGeom>
              <a:rect b="b" l="l" r="r" t="t"/>
              <a:pathLst>
                <a:path extrusionOk="0" h="19" w="1">
                  <a:moveTo>
                    <a:pt x="0" y="1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6"/>
            <p:cNvSpPr/>
            <p:nvPr/>
          </p:nvSpPr>
          <p:spPr>
            <a:xfrm>
              <a:off x="1986973" y="1967273"/>
              <a:ext cx="68" cy="244"/>
            </a:xfrm>
            <a:custGeom>
              <a:rect b="b" l="l" r="r" t="t"/>
              <a:pathLst>
                <a:path extrusionOk="0" h="18" w="5">
                  <a:moveTo>
                    <a:pt x="1" y="18"/>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6"/>
            <p:cNvSpPr/>
            <p:nvPr/>
          </p:nvSpPr>
          <p:spPr>
            <a:xfrm>
              <a:off x="1986593" y="1969310"/>
              <a:ext cx="68" cy="258"/>
            </a:xfrm>
            <a:custGeom>
              <a:rect b="b" l="l" r="r" t="t"/>
              <a:pathLst>
                <a:path extrusionOk="0" h="19" w="5">
                  <a:moveTo>
                    <a:pt x="1" y="1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6"/>
            <p:cNvSpPr/>
            <p:nvPr/>
          </p:nvSpPr>
          <p:spPr>
            <a:xfrm>
              <a:off x="1991345" y="2005630"/>
              <a:ext cx="68" cy="163"/>
            </a:xfrm>
            <a:custGeom>
              <a:rect b="b" l="l" r="r" t="t"/>
              <a:pathLst>
                <a:path extrusionOk="0" h="12" w="5">
                  <a:moveTo>
                    <a:pt x="4"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6"/>
            <p:cNvSpPr/>
            <p:nvPr/>
          </p:nvSpPr>
          <p:spPr>
            <a:xfrm>
              <a:off x="1990259" y="2008766"/>
              <a:ext cx="54" cy="299"/>
            </a:xfrm>
            <a:custGeom>
              <a:rect b="b" l="l" r="r" t="t"/>
              <a:pathLst>
                <a:path extrusionOk="0" h="22" w="4">
                  <a:moveTo>
                    <a:pt x="4" y="1"/>
                  </a:moveTo>
                  <a:lnTo>
                    <a:pt x="0"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6"/>
            <p:cNvSpPr/>
            <p:nvPr/>
          </p:nvSpPr>
          <p:spPr>
            <a:xfrm>
              <a:off x="1990639" y="2007490"/>
              <a:ext cx="54" cy="244"/>
            </a:xfrm>
            <a:custGeom>
              <a:rect b="b" l="l" r="r" t="t"/>
              <a:pathLst>
                <a:path extrusionOk="0" h="18" w="4">
                  <a:moveTo>
                    <a:pt x="4" y="0"/>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6"/>
            <p:cNvSpPr/>
            <p:nvPr/>
          </p:nvSpPr>
          <p:spPr>
            <a:xfrm>
              <a:off x="1991155" y="2006064"/>
              <a:ext cx="68" cy="149"/>
            </a:xfrm>
            <a:custGeom>
              <a:rect b="b" l="l" r="r" t="t"/>
              <a:pathLst>
                <a:path extrusionOk="0" h="11" w="5">
                  <a:moveTo>
                    <a:pt x="4"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6"/>
            <p:cNvSpPr/>
            <p:nvPr/>
          </p:nvSpPr>
          <p:spPr>
            <a:xfrm>
              <a:off x="1990449" y="2008101"/>
              <a:ext cx="54" cy="258"/>
            </a:xfrm>
            <a:custGeom>
              <a:rect b="b" l="l" r="r" t="t"/>
              <a:pathLst>
                <a:path extrusionOk="0" h="19" w="4">
                  <a:moveTo>
                    <a:pt x="4" y="1"/>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6"/>
            <p:cNvSpPr/>
            <p:nvPr/>
          </p:nvSpPr>
          <p:spPr>
            <a:xfrm>
              <a:off x="1990965" y="2006485"/>
              <a:ext cx="109" cy="204"/>
            </a:xfrm>
            <a:custGeom>
              <a:rect b="b" l="l" r="r" t="t"/>
              <a:pathLst>
                <a:path extrusionOk="0" h="15" w="8">
                  <a:moveTo>
                    <a:pt x="8"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6"/>
            <p:cNvSpPr/>
            <p:nvPr/>
          </p:nvSpPr>
          <p:spPr>
            <a:xfrm>
              <a:off x="1990775" y="2006960"/>
              <a:ext cx="109" cy="204"/>
            </a:xfrm>
            <a:custGeom>
              <a:rect b="b" l="l" r="r" t="t"/>
              <a:pathLst>
                <a:path extrusionOk="0" h="15" w="8">
                  <a:moveTo>
                    <a:pt x="8"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6"/>
            <p:cNvSpPr/>
            <p:nvPr/>
          </p:nvSpPr>
          <p:spPr>
            <a:xfrm>
              <a:off x="1980795" y="1990654"/>
              <a:ext cx="163" cy="14"/>
            </a:xfrm>
            <a:custGeom>
              <a:rect b="b" l="l" r="r" t="t"/>
              <a:pathLst>
                <a:path extrusionOk="0" h="1" w="12">
                  <a:moveTo>
                    <a:pt x="1"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6"/>
            <p:cNvSpPr/>
            <p:nvPr/>
          </p:nvSpPr>
          <p:spPr>
            <a:xfrm>
              <a:off x="1979845" y="1990654"/>
              <a:ext cx="163" cy="14"/>
            </a:xfrm>
            <a:custGeom>
              <a:rect b="b" l="l" r="r" t="t"/>
              <a:pathLst>
                <a:path extrusionOk="0" h="1" w="12">
                  <a:moveTo>
                    <a:pt x="1"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6"/>
            <p:cNvSpPr/>
            <p:nvPr/>
          </p:nvSpPr>
          <p:spPr>
            <a:xfrm>
              <a:off x="1971481" y="1981910"/>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6"/>
            <p:cNvSpPr/>
            <p:nvPr/>
          </p:nvSpPr>
          <p:spPr>
            <a:xfrm>
              <a:off x="1981800" y="1990084"/>
              <a:ext cx="109" cy="109"/>
            </a:xfrm>
            <a:custGeom>
              <a:rect b="b" l="l" r="r" t="t"/>
              <a:pathLst>
                <a:path extrusionOk="0" h="8" w="8">
                  <a:moveTo>
                    <a:pt x="7"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6"/>
            <p:cNvSpPr/>
            <p:nvPr/>
          </p:nvSpPr>
          <p:spPr>
            <a:xfrm>
              <a:off x="1974468" y="1981299"/>
              <a:ext cx="353" cy="54"/>
            </a:xfrm>
            <a:custGeom>
              <a:rect b="b" l="l" r="r" t="t"/>
              <a:pathLst>
                <a:path extrusionOk="0" h="4" w="26">
                  <a:moveTo>
                    <a:pt x="1" y="4"/>
                  </a:moveTo>
                  <a:lnTo>
                    <a:pt x="2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6"/>
            <p:cNvSpPr/>
            <p:nvPr/>
          </p:nvSpPr>
          <p:spPr>
            <a:xfrm>
              <a:off x="1972567" y="1981584"/>
              <a:ext cx="448" cy="109"/>
            </a:xfrm>
            <a:custGeom>
              <a:rect b="b" l="l" r="r" t="t"/>
              <a:pathLst>
                <a:path extrusionOk="0" h="8" w="33">
                  <a:moveTo>
                    <a:pt x="1" y="7"/>
                  </a:moveTo>
                  <a:lnTo>
                    <a:pt x="3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6"/>
            <p:cNvSpPr/>
            <p:nvPr/>
          </p:nvSpPr>
          <p:spPr>
            <a:xfrm>
              <a:off x="1984597" y="1988373"/>
              <a:ext cx="258" cy="163"/>
            </a:xfrm>
            <a:custGeom>
              <a:rect b="b" l="l" r="r" t="t"/>
              <a:pathLst>
                <a:path extrusionOk="0" h="12" w="19">
                  <a:moveTo>
                    <a:pt x="1" y="1"/>
                  </a:moveTo>
                  <a:lnTo>
                    <a:pt x="1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6"/>
            <p:cNvSpPr/>
            <p:nvPr/>
          </p:nvSpPr>
          <p:spPr>
            <a:xfrm>
              <a:off x="1980374" y="1990708"/>
              <a:ext cx="109" cy="14"/>
            </a:xfrm>
            <a:custGeom>
              <a:rect b="b" l="l" r="r" t="t"/>
              <a:pathLst>
                <a:path extrusionOk="0" h="1" w="8">
                  <a:moveTo>
                    <a:pt x="7"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6"/>
            <p:cNvSpPr/>
            <p:nvPr/>
          </p:nvSpPr>
          <p:spPr>
            <a:xfrm>
              <a:off x="1984081" y="1987952"/>
              <a:ext cx="149" cy="149"/>
            </a:xfrm>
            <a:custGeom>
              <a:rect b="b" l="l" r="r" t="t"/>
              <a:pathLst>
                <a:path extrusionOk="0" h="11" w="11">
                  <a:moveTo>
                    <a:pt x="0" y="0"/>
                  </a:moveTo>
                  <a:lnTo>
                    <a:pt x="1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6"/>
            <p:cNvSpPr/>
            <p:nvPr/>
          </p:nvSpPr>
          <p:spPr>
            <a:xfrm>
              <a:off x="1984312" y="1988183"/>
              <a:ext cx="204" cy="109"/>
            </a:xfrm>
            <a:custGeom>
              <a:rect b="b" l="l" r="r" t="t"/>
              <a:pathLst>
                <a:path extrusionOk="0" h="8" w="15">
                  <a:moveTo>
                    <a:pt x="1" y="1"/>
                  </a:moveTo>
                  <a:lnTo>
                    <a:pt x="15"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6"/>
            <p:cNvSpPr/>
            <p:nvPr/>
          </p:nvSpPr>
          <p:spPr>
            <a:xfrm>
              <a:off x="1981366" y="1990369"/>
              <a:ext cx="163" cy="109"/>
            </a:xfrm>
            <a:custGeom>
              <a:rect b="b" l="l" r="r" t="t"/>
              <a:pathLst>
                <a:path extrusionOk="0" h="8" w="12">
                  <a:moveTo>
                    <a:pt x="1" y="8"/>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6"/>
            <p:cNvSpPr/>
            <p:nvPr/>
          </p:nvSpPr>
          <p:spPr>
            <a:xfrm>
              <a:off x="1973898" y="1981340"/>
              <a:ext cx="394" cy="109"/>
            </a:xfrm>
            <a:custGeom>
              <a:rect b="b" l="l" r="r" t="t"/>
              <a:pathLst>
                <a:path extrusionOk="0" h="8" w="29">
                  <a:moveTo>
                    <a:pt x="1" y="8"/>
                  </a:moveTo>
                  <a:lnTo>
                    <a:pt x="2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6"/>
            <p:cNvSpPr/>
            <p:nvPr/>
          </p:nvSpPr>
          <p:spPr>
            <a:xfrm>
              <a:off x="1973233" y="1981435"/>
              <a:ext cx="448" cy="109"/>
            </a:xfrm>
            <a:custGeom>
              <a:rect b="b" l="l" r="r" t="t"/>
              <a:pathLst>
                <a:path extrusionOk="0" h="8" w="33">
                  <a:moveTo>
                    <a:pt x="1" y="8"/>
                  </a:moveTo>
                  <a:lnTo>
                    <a:pt x="3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6"/>
            <p:cNvSpPr/>
            <p:nvPr/>
          </p:nvSpPr>
          <p:spPr>
            <a:xfrm>
              <a:off x="1971766" y="1981720"/>
              <a:ext cx="530" cy="109"/>
            </a:xfrm>
            <a:custGeom>
              <a:rect b="b" l="l" r="r" t="t"/>
              <a:pathLst>
                <a:path extrusionOk="0" h="8" w="39">
                  <a:moveTo>
                    <a:pt x="0" y="8"/>
                  </a:moveTo>
                  <a:lnTo>
                    <a:pt x="3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6"/>
            <p:cNvSpPr/>
            <p:nvPr/>
          </p:nvSpPr>
          <p:spPr>
            <a:xfrm>
              <a:off x="1975378" y="1981150"/>
              <a:ext cx="299" cy="68"/>
            </a:xfrm>
            <a:custGeom>
              <a:rect b="b" l="l" r="r" t="t"/>
              <a:pathLst>
                <a:path extrusionOk="0" h="5" w="22">
                  <a:moveTo>
                    <a:pt x="1" y="4"/>
                  </a:moveTo>
                  <a:lnTo>
                    <a:pt x="2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6"/>
            <p:cNvSpPr/>
            <p:nvPr/>
          </p:nvSpPr>
          <p:spPr>
            <a:xfrm>
              <a:off x="1974943" y="1981204"/>
              <a:ext cx="299" cy="54"/>
            </a:xfrm>
            <a:custGeom>
              <a:rect b="b" l="l" r="r" t="t"/>
              <a:pathLst>
                <a:path extrusionOk="0" h="4" w="22">
                  <a:moveTo>
                    <a:pt x="1" y="4"/>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6"/>
            <p:cNvSpPr/>
            <p:nvPr/>
          </p:nvSpPr>
          <p:spPr>
            <a:xfrm>
              <a:off x="1953749" y="1973166"/>
              <a:ext cx="163" cy="204"/>
            </a:xfrm>
            <a:custGeom>
              <a:rect b="b" l="l" r="r" t="t"/>
              <a:pathLst>
                <a:path extrusionOk="0" h="15" w="12">
                  <a:moveTo>
                    <a:pt x="1" y="1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6"/>
            <p:cNvSpPr/>
            <p:nvPr/>
          </p:nvSpPr>
          <p:spPr>
            <a:xfrm>
              <a:off x="1954754" y="1971876"/>
              <a:ext cx="54" cy="163"/>
            </a:xfrm>
            <a:custGeom>
              <a:rect b="b" l="l" r="r" t="t"/>
              <a:pathLst>
                <a:path extrusionOk="0" h="12" w="4">
                  <a:moveTo>
                    <a:pt x="0" y="1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6"/>
            <p:cNvSpPr/>
            <p:nvPr/>
          </p:nvSpPr>
          <p:spPr>
            <a:xfrm>
              <a:off x="1951563" y="1975257"/>
              <a:ext cx="258" cy="204"/>
            </a:xfrm>
            <a:custGeom>
              <a:rect b="b" l="l" r="r" t="t"/>
              <a:pathLst>
                <a:path extrusionOk="0" h="15" w="19">
                  <a:moveTo>
                    <a:pt x="1" y="1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6"/>
            <p:cNvSpPr/>
            <p:nvPr/>
          </p:nvSpPr>
          <p:spPr>
            <a:xfrm>
              <a:off x="1954564" y="1972161"/>
              <a:ext cx="109" cy="163"/>
            </a:xfrm>
            <a:custGeom>
              <a:rect b="b" l="l" r="r" t="t"/>
              <a:pathLst>
                <a:path extrusionOk="0" h="12" w="8">
                  <a:moveTo>
                    <a:pt x="0" y="1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6"/>
            <p:cNvSpPr/>
            <p:nvPr/>
          </p:nvSpPr>
          <p:spPr>
            <a:xfrm>
              <a:off x="1950382" y="1976357"/>
              <a:ext cx="204" cy="149"/>
            </a:xfrm>
            <a:custGeom>
              <a:rect b="b" l="l" r="r" t="t"/>
              <a:pathLst>
                <a:path extrusionOk="0" h="11" w="15">
                  <a:moveTo>
                    <a:pt x="0" y="11"/>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6"/>
            <p:cNvSpPr/>
            <p:nvPr/>
          </p:nvSpPr>
          <p:spPr>
            <a:xfrm>
              <a:off x="1954319" y="1972501"/>
              <a:ext cx="109" cy="149"/>
            </a:xfrm>
            <a:custGeom>
              <a:rect b="b" l="l" r="r" t="t"/>
              <a:pathLst>
                <a:path extrusionOk="0" h="11" w="8">
                  <a:moveTo>
                    <a:pt x="1" y="11"/>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6"/>
            <p:cNvSpPr/>
            <p:nvPr/>
          </p:nvSpPr>
          <p:spPr>
            <a:xfrm>
              <a:off x="1955039" y="1971360"/>
              <a:ext cx="54" cy="109"/>
            </a:xfrm>
            <a:custGeom>
              <a:rect b="b" l="l" r="r" t="t"/>
              <a:pathLst>
                <a:path extrusionOk="0" h="8" w="4">
                  <a:moveTo>
                    <a:pt x="0"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6"/>
            <p:cNvSpPr/>
            <p:nvPr/>
          </p:nvSpPr>
          <p:spPr>
            <a:xfrm>
              <a:off x="1954889" y="1971591"/>
              <a:ext cx="68" cy="163"/>
            </a:xfrm>
            <a:custGeom>
              <a:rect b="b" l="l" r="r" t="t"/>
              <a:pathLst>
                <a:path extrusionOk="0" h="12" w="5">
                  <a:moveTo>
                    <a:pt x="1" y="1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6"/>
            <p:cNvSpPr/>
            <p:nvPr/>
          </p:nvSpPr>
          <p:spPr>
            <a:xfrm>
              <a:off x="1955134" y="1971116"/>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6"/>
            <p:cNvSpPr/>
            <p:nvPr/>
          </p:nvSpPr>
          <p:spPr>
            <a:xfrm>
              <a:off x="1952608" y="1974347"/>
              <a:ext cx="204" cy="204"/>
            </a:xfrm>
            <a:custGeom>
              <a:rect b="b" l="l" r="r" t="t"/>
              <a:pathLst>
                <a:path extrusionOk="0" h="15" w="15">
                  <a:moveTo>
                    <a:pt x="1" y="15"/>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6"/>
            <p:cNvSpPr/>
            <p:nvPr/>
          </p:nvSpPr>
          <p:spPr>
            <a:xfrm>
              <a:off x="1952092" y="1974782"/>
              <a:ext cx="244" cy="204"/>
            </a:xfrm>
            <a:custGeom>
              <a:rect b="b" l="l" r="r" t="t"/>
              <a:pathLst>
                <a:path extrusionOk="0" h="15" w="18">
                  <a:moveTo>
                    <a:pt x="0" y="1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6"/>
            <p:cNvSpPr/>
            <p:nvPr/>
          </p:nvSpPr>
          <p:spPr>
            <a:xfrm>
              <a:off x="1950993" y="1975786"/>
              <a:ext cx="204" cy="190"/>
            </a:xfrm>
            <a:custGeom>
              <a:rect b="b" l="l" r="r" t="t"/>
              <a:pathLst>
                <a:path extrusionOk="0" h="14" w="15">
                  <a:moveTo>
                    <a:pt x="1" y="14"/>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6"/>
            <p:cNvSpPr/>
            <p:nvPr/>
          </p:nvSpPr>
          <p:spPr>
            <a:xfrm>
              <a:off x="1954034" y="1972827"/>
              <a:ext cx="163" cy="163"/>
            </a:xfrm>
            <a:custGeom>
              <a:rect b="b" l="l" r="r" t="t"/>
              <a:pathLst>
                <a:path extrusionOk="0" h="12" w="12">
                  <a:moveTo>
                    <a:pt x="1" y="1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6"/>
            <p:cNvSpPr/>
            <p:nvPr/>
          </p:nvSpPr>
          <p:spPr>
            <a:xfrm>
              <a:off x="1953369" y="1973546"/>
              <a:ext cx="204" cy="204"/>
            </a:xfrm>
            <a:custGeom>
              <a:rect b="b" l="l" r="r" t="t"/>
              <a:pathLst>
                <a:path extrusionOk="0" h="15" w="15">
                  <a:moveTo>
                    <a:pt x="1" y="14"/>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6"/>
            <p:cNvSpPr/>
            <p:nvPr/>
          </p:nvSpPr>
          <p:spPr>
            <a:xfrm>
              <a:off x="1952989" y="1973926"/>
              <a:ext cx="204" cy="204"/>
            </a:xfrm>
            <a:custGeom>
              <a:rect b="b" l="l" r="r" t="t"/>
              <a:pathLst>
                <a:path extrusionOk="0" h="15" w="15">
                  <a:moveTo>
                    <a:pt x="15"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6"/>
            <p:cNvSpPr/>
            <p:nvPr/>
          </p:nvSpPr>
          <p:spPr>
            <a:xfrm>
              <a:off x="1969675" y="1982005"/>
              <a:ext cx="14" cy="163"/>
            </a:xfrm>
            <a:custGeom>
              <a:rect b="b" l="l" r="r" t="t"/>
              <a:pathLst>
                <a:path extrusionOk="0" h="12" w="1">
                  <a:moveTo>
                    <a:pt x="0"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6"/>
            <p:cNvSpPr/>
            <p:nvPr/>
          </p:nvSpPr>
          <p:spPr>
            <a:xfrm>
              <a:off x="1969580" y="1981394"/>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6"/>
            <p:cNvSpPr/>
            <p:nvPr/>
          </p:nvSpPr>
          <p:spPr>
            <a:xfrm>
              <a:off x="1982370" y="1833793"/>
              <a:ext cx="14" cy="163"/>
            </a:xfrm>
            <a:custGeom>
              <a:rect b="b" l="l" r="r" t="t"/>
              <a:pathLst>
                <a:path extrusionOk="0" h="12" w="1">
                  <a:moveTo>
                    <a:pt x="0"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6"/>
            <p:cNvSpPr/>
            <p:nvPr/>
          </p:nvSpPr>
          <p:spPr>
            <a:xfrm>
              <a:off x="1982275" y="1833508"/>
              <a:ext cx="14" cy="109"/>
            </a:xfrm>
            <a:custGeom>
              <a:rect b="b" l="l" r="r" t="t"/>
              <a:pathLst>
                <a:path extrusionOk="0" h="8" w="1">
                  <a:moveTo>
                    <a:pt x="0"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6"/>
            <p:cNvSpPr/>
            <p:nvPr/>
          </p:nvSpPr>
          <p:spPr>
            <a:xfrm>
              <a:off x="1982465" y="1834078"/>
              <a:ext cx="54" cy="163"/>
            </a:xfrm>
            <a:custGeom>
              <a:rect b="b" l="l" r="r" t="t"/>
              <a:pathLst>
                <a:path extrusionOk="0" h="12" w="4">
                  <a:moveTo>
                    <a:pt x="0" y="1"/>
                  </a:moveTo>
                  <a:lnTo>
                    <a:pt x="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6"/>
            <p:cNvSpPr/>
            <p:nvPr/>
          </p:nvSpPr>
          <p:spPr>
            <a:xfrm>
              <a:off x="1984502" y="1836183"/>
              <a:ext cx="163" cy="109"/>
            </a:xfrm>
            <a:custGeom>
              <a:rect b="b" l="l" r="r" t="t"/>
              <a:pathLst>
                <a:path extrusionOk="0" h="8" w="12">
                  <a:moveTo>
                    <a:pt x="11"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6"/>
            <p:cNvSpPr/>
            <p:nvPr/>
          </p:nvSpPr>
          <p:spPr>
            <a:xfrm>
              <a:off x="1924517" y="1921218"/>
              <a:ext cx="68" cy="54"/>
            </a:xfrm>
            <a:custGeom>
              <a:rect b="b" l="l" r="r" t="t"/>
              <a:pathLst>
                <a:path extrusionOk="0" h="4" w="5">
                  <a:moveTo>
                    <a:pt x="1" y="4"/>
                  </a:moveTo>
                  <a:lnTo>
                    <a:pt x="4" y="0"/>
                  </a:ln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6"/>
            <p:cNvSpPr/>
            <p:nvPr/>
          </p:nvSpPr>
          <p:spPr>
            <a:xfrm>
              <a:off x="1983796" y="184544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6"/>
            <p:cNvSpPr/>
            <p:nvPr/>
          </p:nvSpPr>
          <p:spPr>
            <a:xfrm>
              <a:off x="1983986" y="184530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6"/>
            <p:cNvSpPr/>
            <p:nvPr/>
          </p:nvSpPr>
          <p:spPr>
            <a:xfrm>
              <a:off x="1984081" y="184515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6"/>
            <p:cNvSpPr/>
            <p:nvPr/>
          </p:nvSpPr>
          <p:spPr>
            <a:xfrm>
              <a:off x="1983891" y="184544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6"/>
            <p:cNvSpPr/>
            <p:nvPr/>
          </p:nvSpPr>
          <p:spPr>
            <a:xfrm>
              <a:off x="1984122" y="1845062"/>
              <a:ext cx="14" cy="14"/>
            </a:xfrm>
            <a:custGeom>
              <a:rect b="b" l="l" r="r" t="t"/>
              <a:pathLst>
                <a:path extrusionOk="0" h="1" w="1">
                  <a:moveTo>
                    <a:pt x="1"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6"/>
            <p:cNvSpPr/>
            <p:nvPr/>
          </p:nvSpPr>
          <p:spPr>
            <a:xfrm>
              <a:off x="1984366" y="184344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6"/>
            <p:cNvSpPr/>
            <p:nvPr/>
          </p:nvSpPr>
          <p:spPr>
            <a:xfrm>
              <a:off x="1983932" y="184540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6"/>
            <p:cNvSpPr/>
            <p:nvPr/>
          </p:nvSpPr>
          <p:spPr>
            <a:xfrm>
              <a:off x="1984027" y="184525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6"/>
            <p:cNvSpPr/>
            <p:nvPr/>
          </p:nvSpPr>
          <p:spPr>
            <a:xfrm>
              <a:off x="1984407" y="1840269"/>
              <a:ext cx="14" cy="394"/>
            </a:xfrm>
            <a:custGeom>
              <a:rect b="b" l="l" r="r" t="t"/>
              <a:pathLst>
                <a:path extrusionOk="0" h="29" w="1">
                  <a:moveTo>
                    <a:pt x="1" y="2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6"/>
            <p:cNvSpPr/>
            <p:nvPr/>
          </p:nvSpPr>
          <p:spPr>
            <a:xfrm>
              <a:off x="1984407" y="1841790"/>
              <a:ext cx="14" cy="244"/>
            </a:xfrm>
            <a:custGeom>
              <a:rect b="b" l="l" r="r" t="t"/>
              <a:pathLst>
                <a:path extrusionOk="0" h="18" w="1">
                  <a:moveTo>
                    <a:pt x="1" y="1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6"/>
            <p:cNvSpPr/>
            <p:nvPr/>
          </p:nvSpPr>
          <p:spPr>
            <a:xfrm>
              <a:off x="1984217" y="1844736"/>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6"/>
            <p:cNvSpPr/>
            <p:nvPr/>
          </p:nvSpPr>
          <p:spPr>
            <a:xfrm>
              <a:off x="1984271" y="184458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6"/>
            <p:cNvSpPr/>
            <p:nvPr/>
          </p:nvSpPr>
          <p:spPr>
            <a:xfrm>
              <a:off x="1984366" y="184373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6"/>
            <p:cNvSpPr/>
            <p:nvPr/>
          </p:nvSpPr>
          <p:spPr>
            <a:xfrm>
              <a:off x="1984366" y="1843976"/>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6"/>
            <p:cNvSpPr/>
            <p:nvPr/>
          </p:nvSpPr>
          <p:spPr>
            <a:xfrm>
              <a:off x="1984407" y="184278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6"/>
            <p:cNvSpPr/>
            <p:nvPr/>
          </p:nvSpPr>
          <p:spPr>
            <a:xfrm>
              <a:off x="1984312" y="1844397"/>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6"/>
            <p:cNvSpPr/>
            <p:nvPr/>
          </p:nvSpPr>
          <p:spPr>
            <a:xfrm>
              <a:off x="1984176" y="1844967"/>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6"/>
            <p:cNvSpPr/>
            <p:nvPr/>
          </p:nvSpPr>
          <p:spPr>
            <a:xfrm>
              <a:off x="1983986" y="184530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6"/>
            <p:cNvSpPr/>
            <p:nvPr/>
          </p:nvSpPr>
          <p:spPr>
            <a:xfrm>
              <a:off x="1984176" y="1844831"/>
              <a:ext cx="14" cy="54"/>
            </a:xfrm>
            <a:custGeom>
              <a:rect b="b" l="l" r="r" t="t"/>
              <a:pathLst>
                <a:path extrusionOk="0" h="4" w="1">
                  <a:moveTo>
                    <a:pt x="0"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6"/>
            <p:cNvSpPr/>
            <p:nvPr/>
          </p:nvSpPr>
          <p:spPr>
            <a:xfrm>
              <a:off x="1984407" y="1842971"/>
              <a:ext cx="14" cy="163"/>
            </a:xfrm>
            <a:custGeom>
              <a:rect b="b" l="l" r="r" t="t"/>
              <a:pathLst>
                <a:path extrusionOk="0" h="12" w="1">
                  <a:moveTo>
                    <a:pt x="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6"/>
            <p:cNvSpPr/>
            <p:nvPr/>
          </p:nvSpPr>
          <p:spPr>
            <a:xfrm>
              <a:off x="1984407" y="1840785"/>
              <a:ext cx="14" cy="353"/>
            </a:xfrm>
            <a:custGeom>
              <a:rect b="b" l="l" r="r" t="t"/>
              <a:pathLst>
                <a:path extrusionOk="0" h="26" w="1">
                  <a:moveTo>
                    <a:pt x="1" y="1"/>
                  </a:moveTo>
                  <a:lnTo>
                    <a:pt x="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6"/>
            <p:cNvSpPr/>
            <p:nvPr/>
          </p:nvSpPr>
          <p:spPr>
            <a:xfrm>
              <a:off x="1984407" y="1841315"/>
              <a:ext cx="14" cy="299"/>
            </a:xfrm>
            <a:custGeom>
              <a:rect b="b" l="l" r="r" t="t"/>
              <a:pathLst>
                <a:path extrusionOk="0" h="22" w="1">
                  <a:moveTo>
                    <a:pt x="1" y="2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6"/>
            <p:cNvSpPr/>
            <p:nvPr/>
          </p:nvSpPr>
          <p:spPr>
            <a:xfrm>
              <a:off x="1984407" y="1842211"/>
              <a:ext cx="14" cy="258"/>
            </a:xfrm>
            <a:custGeom>
              <a:rect b="b" l="l" r="r" t="t"/>
              <a:pathLst>
                <a:path extrusionOk="0" h="19" w="1">
                  <a:moveTo>
                    <a:pt x="1" y="1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6"/>
            <p:cNvSpPr/>
            <p:nvPr/>
          </p:nvSpPr>
          <p:spPr>
            <a:xfrm>
              <a:off x="2072729" y="1900635"/>
              <a:ext cx="14" cy="1154"/>
            </a:xfrm>
            <a:custGeom>
              <a:rect b="b" l="l" r="r" t="t"/>
              <a:pathLst>
                <a:path extrusionOk="0" h="85" w="1">
                  <a:moveTo>
                    <a:pt x="0" y="0"/>
                  </a:moveTo>
                  <a:lnTo>
                    <a:pt x="0" y="84"/>
                  </a:lnTo>
                  <a:lnTo>
                    <a:pt x="0" y="8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6"/>
            <p:cNvSpPr/>
            <p:nvPr/>
          </p:nvSpPr>
          <p:spPr>
            <a:xfrm>
              <a:off x="2055607" y="1883514"/>
              <a:ext cx="299" cy="204"/>
            </a:xfrm>
            <a:custGeom>
              <a:rect b="b" l="l" r="r" t="t"/>
              <a:pathLst>
                <a:path extrusionOk="0" h="15" w="22">
                  <a:moveTo>
                    <a:pt x="22"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6"/>
            <p:cNvSpPr/>
            <p:nvPr/>
          </p:nvSpPr>
          <p:spPr>
            <a:xfrm>
              <a:off x="2056042" y="1883799"/>
              <a:ext cx="109" cy="109"/>
            </a:xfrm>
            <a:custGeom>
              <a:rect b="b" l="l" r="r" t="t"/>
              <a:pathLst>
                <a:path extrusionOk="0" h="8" w="8">
                  <a:moveTo>
                    <a:pt x="7"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6"/>
            <p:cNvSpPr/>
            <p:nvPr/>
          </p:nvSpPr>
          <p:spPr>
            <a:xfrm>
              <a:off x="2072443" y="1898164"/>
              <a:ext cx="54" cy="204"/>
            </a:xfrm>
            <a:custGeom>
              <a:rect b="b" l="l" r="r" t="t"/>
              <a:pathLst>
                <a:path extrusionOk="0" h="15" w="4">
                  <a:moveTo>
                    <a:pt x="4"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6"/>
            <p:cNvSpPr/>
            <p:nvPr/>
          </p:nvSpPr>
          <p:spPr>
            <a:xfrm>
              <a:off x="2072253" y="1897594"/>
              <a:ext cx="109" cy="204"/>
            </a:xfrm>
            <a:custGeom>
              <a:rect b="b" l="l" r="r" t="t"/>
              <a:pathLst>
                <a:path extrusionOk="0" h="15" w="8">
                  <a:moveTo>
                    <a:pt x="7"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2072729" y="1900486"/>
              <a:ext cx="14" cy="109"/>
            </a:xfrm>
            <a:custGeom>
              <a:rect b="b" l="l" r="r" t="t"/>
              <a:pathLst>
                <a:path extrusionOk="0" h="8" w="1">
                  <a:moveTo>
                    <a:pt x="0"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2079042" y="1900391"/>
              <a:ext cx="68" cy="14"/>
            </a:xfrm>
            <a:custGeom>
              <a:rect b="b" l="l" r="r" t="t"/>
              <a:pathLst>
                <a:path extrusionOk="0" h="1" w="5">
                  <a:moveTo>
                    <a:pt x="1" y="1"/>
                  </a:moveTo>
                  <a:lnTo>
                    <a:pt x="4" y="1"/>
                  </a:ln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6"/>
            <p:cNvSpPr/>
            <p:nvPr/>
          </p:nvSpPr>
          <p:spPr>
            <a:xfrm>
              <a:off x="2071873" y="1896453"/>
              <a:ext cx="109" cy="149"/>
            </a:xfrm>
            <a:custGeom>
              <a:rect b="b" l="l" r="r" t="t"/>
              <a:pathLst>
                <a:path extrusionOk="0" h="11" w="8">
                  <a:moveTo>
                    <a:pt x="7"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1964013" y="1950872"/>
              <a:ext cx="14" cy="543"/>
            </a:xfrm>
            <a:custGeom>
              <a:rect b="b" l="l" r="r" t="t"/>
              <a:pathLst>
                <a:path extrusionOk="0" h="40" w="1">
                  <a:moveTo>
                    <a:pt x="1" y="39"/>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1992866" y="1964748"/>
              <a:ext cx="204" cy="163"/>
            </a:xfrm>
            <a:custGeom>
              <a:rect b="b" l="l" r="r" t="t"/>
              <a:pathLst>
                <a:path extrusionOk="0" h="12" w="15">
                  <a:moveTo>
                    <a:pt x="15"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1994631" y="1966269"/>
              <a:ext cx="109" cy="163"/>
            </a:xfrm>
            <a:custGeom>
              <a:rect b="b" l="l" r="r" t="t"/>
              <a:pathLst>
                <a:path extrusionOk="0" h="12" w="8">
                  <a:moveTo>
                    <a:pt x="7"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1992390" y="1964612"/>
              <a:ext cx="204" cy="54"/>
            </a:xfrm>
            <a:custGeom>
              <a:rect b="b" l="l" r="r" t="t"/>
              <a:pathLst>
                <a:path extrusionOk="0" h="4" w="15">
                  <a:moveTo>
                    <a:pt x="15"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1989539" y="1966133"/>
              <a:ext cx="68" cy="109"/>
            </a:xfrm>
            <a:custGeom>
              <a:rect b="b" l="l" r="r" t="t"/>
              <a:pathLst>
                <a:path extrusionOk="0" h="8" w="5">
                  <a:moveTo>
                    <a:pt x="4"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1994196" y="1965848"/>
              <a:ext cx="163" cy="149"/>
            </a:xfrm>
            <a:custGeom>
              <a:rect b="b" l="l" r="r" t="t"/>
              <a:pathLst>
                <a:path extrusionOk="0" h="11" w="12">
                  <a:moveTo>
                    <a:pt x="11"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1993816" y="1965468"/>
              <a:ext cx="163" cy="149"/>
            </a:xfrm>
            <a:custGeom>
              <a:rect b="b" l="l" r="r" t="t"/>
              <a:pathLst>
                <a:path extrusionOk="0" h="11" w="12">
                  <a:moveTo>
                    <a:pt x="1" y="0"/>
                  </a:moveTo>
                  <a:lnTo>
                    <a:pt x="1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1991875" y="1964517"/>
              <a:ext cx="244" cy="14"/>
            </a:xfrm>
            <a:custGeom>
              <a:rect b="b" l="l" r="r" t="t"/>
              <a:pathLst>
                <a:path extrusionOk="0" h="1" w="18">
                  <a:moveTo>
                    <a:pt x="18"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6"/>
            <p:cNvSpPr/>
            <p:nvPr/>
          </p:nvSpPr>
          <p:spPr>
            <a:xfrm>
              <a:off x="1989349" y="1966364"/>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6"/>
            <p:cNvSpPr/>
            <p:nvPr/>
          </p:nvSpPr>
          <p:spPr>
            <a:xfrm>
              <a:off x="1993341" y="1965087"/>
              <a:ext cx="204" cy="149"/>
            </a:xfrm>
            <a:custGeom>
              <a:rect b="b" l="l" r="r" t="t"/>
              <a:pathLst>
                <a:path extrusionOk="0" h="11" w="15">
                  <a:moveTo>
                    <a:pt x="15"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6"/>
            <p:cNvSpPr/>
            <p:nvPr/>
          </p:nvSpPr>
          <p:spPr>
            <a:xfrm>
              <a:off x="2066591" y="1954864"/>
              <a:ext cx="109" cy="68"/>
            </a:xfrm>
            <a:custGeom>
              <a:rect b="b" l="l" r="r" t="t"/>
              <a:pathLst>
                <a:path extrusionOk="0" h="5" w="8">
                  <a:moveTo>
                    <a:pt x="8"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2066401" y="1954959"/>
              <a:ext cx="163" cy="109"/>
            </a:xfrm>
            <a:custGeom>
              <a:rect b="b" l="l" r="r" t="t"/>
              <a:pathLst>
                <a:path extrusionOk="0" h="8" w="12">
                  <a:moveTo>
                    <a:pt x="1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2066687" y="1954768"/>
              <a:ext cx="68" cy="68"/>
            </a:xfrm>
            <a:custGeom>
              <a:rect b="b" l="l" r="r" t="t"/>
              <a:pathLst>
                <a:path extrusionOk="0" h="5" w="5">
                  <a:moveTo>
                    <a:pt x="4"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6"/>
            <p:cNvSpPr/>
            <p:nvPr/>
          </p:nvSpPr>
          <p:spPr>
            <a:xfrm>
              <a:off x="2055037" y="1960145"/>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2066171" y="1955108"/>
              <a:ext cx="204" cy="149"/>
            </a:xfrm>
            <a:custGeom>
              <a:rect b="b" l="l" r="r" t="t"/>
              <a:pathLst>
                <a:path extrusionOk="0" h="11" w="15">
                  <a:moveTo>
                    <a:pt x="14"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a:off x="2048343" y="195919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2045397" y="1961001"/>
              <a:ext cx="149" cy="54"/>
            </a:xfrm>
            <a:custGeom>
              <a:rect b="b" l="l" r="r" t="t"/>
              <a:pathLst>
                <a:path extrusionOk="0" h="4" w="11">
                  <a:moveTo>
                    <a:pt x="11"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2045058" y="1960905"/>
              <a:ext cx="109" cy="14"/>
            </a:xfrm>
            <a:custGeom>
              <a:rect b="b" l="l" r="r" t="t"/>
              <a:pathLst>
                <a:path extrusionOk="0" h="1" w="8">
                  <a:moveTo>
                    <a:pt x="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2044677" y="1960810"/>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6"/>
            <p:cNvSpPr/>
            <p:nvPr/>
          </p:nvSpPr>
          <p:spPr>
            <a:xfrm>
              <a:off x="2044257" y="196071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6"/>
            <p:cNvSpPr/>
            <p:nvPr/>
          </p:nvSpPr>
          <p:spPr>
            <a:xfrm>
              <a:off x="2048153" y="195919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2027190" y="1969595"/>
              <a:ext cx="14" cy="14"/>
            </a:xfrm>
            <a:custGeom>
              <a:rect b="b" l="l" r="r" t="t"/>
              <a:pathLst>
                <a:path extrusionOk="0" h="1" w="1">
                  <a:moveTo>
                    <a:pt x="0"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2009036" y="196189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2008276" y="1963947"/>
              <a:ext cx="54" cy="109"/>
            </a:xfrm>
            <a:custGeom>
              <a:rect b="b" l="l" r="r" t="t"/>
              <a:pathLst>
                <a:path extrusionOk="0" h="8" w="4">
                  <a:moveTo>
                    <a:pt x="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2008561" y="1963187"/>
              <a:ext cx="54" cy="109"/>
            </a:xfrm>
            <a:custGeom>
              <a:rect b="b" l="l" r="r" t="t"/>
              <a:pathLst>
                <a:path extrusionOk="0" h="8" w="4">
                  <a:moveTo>
                    <a:pt x="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2008846" y="1962521"/>
              <a:ext cx="14" cy="54"/>
            </a:xfrm>
            <a:custGeom>
              <a:rect b="b" l="l" r="r" t="t"/>
              <a:pathLst>
                <a:path extrusionOk="0" h="4" w="1">
                  <a:moveTo>
                    <a:pt x="0"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2009647" y="1960335"/>
              <a:ext cx="14" cy="54"/>
            </a:xfrm>
            <a:custGeom>
              <a:rect b="b" l="l" r="r" t="t"/>
              <a:pathLst>
                <a:path extrusionOk="0" h="4" w="1">
                  <a:moveTo>
                    <a:pt x="1"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2029796" y="193770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a:off x="2009267" y="1961286"/>
              <a:ext cx="14" cy="54"/>
            </a:xfrm>
            <a:custGeom>
              <a:rect b="b" l="l" r="r" t="t"/>
              <a:pathLst>
                <a:path extrusionOk="0" h="4" w="1">
                  <a:moveTo>
                    <a:pt x="1"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6"/>
            <p:cNvSpPr/>
            <p:nvPr/>
          </p:nvSpPr>
          <p:spPr>
            <a:xfrm>
              <a:off x="2009457" y="1960756"/>
              <a:ext cx="68" cy="109"/>
            </a:xfrm>
            <a:custGeom>
              <a:rect b="b" l="l" r="r" t="t"/>
              <a:pathLst>
                <a:path extrusionOk="0" h="8" w="5">
                  <a:moveTo>
                    <a:pt x="4"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a:off x="2008086" y="1964748"/>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2008086" y="1964748"/>
              <a:ext cx="14" cy="14"/>
            </a:xfrm>
            <a:custGeom>
              <a:rect b="b" l="l" r="r" t="t"/>
              <a:pathLst>
                <a:path extrusionOk="0" h="1" w="1">
                  <a:moveTo>
                    <a:pt x="0"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2080902" y="1899970"/>
              <a:ext cx="244" cy="54"/>
            </a:xfrm>
            <a:custGeom>
              <a:rect b="b" l="l" r="r" t="t"/>
              <a:pathLst>
                <a:path extrusionOk="0" h="4" w="18">
                  <a:moveTo>
                    <a:pt x="18" y="0"/>
                  </a:moveTo>
                  <a:lnTo>
                    <a:pt x="0" y="4"/>
                  </a:lnTo>
                  <a:lnTo>
                    <a:pt x="4" y="4"/>
                  </a:ln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2147120" y="1866841"/>
              <a:ext cx="299" cy="109"/>
            </a:xfrm>
            <a:custGeom>
              <a:rect b="b" l="l" r="r" t="t"/>
              <a:pathLst>
                <a:path extrusionOk="0" h="8" w="22">
                  <a:moveTo>
                    <a:pt x="0" y="0"/>
                  </a:moveTo>
                  <a:lnTo>
                    <a:pt x="2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2140888" y="1865646"/>
              <a:ext cx="339" cy="68"/>
            </a:xfrm>
            <a:custGeom>
              <a:rect b="b" l="l" r="r" t="t"/>
              <a:pathLst>
                <a:path extrusionOk="0" h="5" w="25">
                  <a:moveTo>
                    <a:pt x="0" y="1"/>
                  </a:moveTo>
                  <a:lnTo>
                    <a:pt x="2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2145219" y="1866311"/>
              <a:ext cx="339" cy="68"/>
            </a:xfrm>
            <a:custGeom>
              <a:rect b="b" l="l" r="r" t="t"/>
              <a:pathLst>
                <a:path extrusionOk="0" h="5" w="25">
                  <a:moveTo>
                    <a:pt x="0" y="1"/>
                  </a:moveTo>
                  <a:lnTo>
                    <a:pt x="2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2147690" y="1867071"/>
              <a:ext cx="204" cy="163"/>
            </a:xfrm>
            <a:custGeom>
              <a:rect b="b" l="l" r="r" t="t"/>
              <a:pathLst>
                <a:path extrusionOk="0" h="12" w="15">
                  <a:moveTo>
                    <a:pt x="0" y="1"/>
                  </a:moveTo>
                  <a:lnTo>
                    <a:pt x="1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2144554" y="1866175"/>
              <a:ext cx="285" cy="54"/>
            </a:xfrm>
            <a:custGeom>
              <a:rect b="b" l="l" r="r" t="t"/>
              <a:pathLst>
                <a:path extrusionOk="0" h="4" w="21">
                  <a:moveTo>
                    <a:pt x="0" y="0"/>
                  </a:moveTo>
                  <a:lnTo>
                    <a:pt x="2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2146495" y="1866650"/>
              <a:ext cx="353" cy="109"/>
            </a:xfrm>
            <a:custGeom>
              <a:rect b="b" l="l" r="r" t="t"/>
              <a:pathLst>
                <a:path extrusionOk="0" h="8" w="26">
                  <a:moveTo>
                    <a:pt x="1" y="0"/>
                  </a:moveTo>
                  <a:lnTo>
                    <a:pt x="25"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2145884" y="1866460"/>
              <a:ext cx="339" cy="109"/>
            </a:xfrm>
            <a:custGeom>
              <a:rect b="b" l="l" r="r" t="t"/>
              <a:pathLst>
                <a:path extrusionOk="0" h="8" w="25">
                  <a:moveTo>
                    <a:pt x="0" y="0"/>
                  </a:moveTo>
                  <a:lnTo>
                    <a:pt x="25"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6"/>
            <p:cNvSpPr/>
            <p:nvPr/>
          </p:nvSpPr>
          <p:spPr>
            <a:xfrm>
              <a:off x="2153202" y="1872014"/>
              <a:ext cx="1059" cy="584"/>
            </a:xfrm>
            <a:custGeom>
              <a:rect b="b" l="l" r="r" t="t"/>
              <a:pathLst>
                <a:path extrusionOk="0" h="43" w="78">
                  <a:moveTo>
                    <a:pt x="77" y="1"/>
                  </a:moveTo>
                  <a:lnTo>
                    <a:pt x="0" y="43"/>
                  </a:lnTo>
                  <a:lnTo>
                    <a:pt x="0" y="43"/>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6"/>
            <p:cNvSpPr/>
            <p:nvPr/>
          </p:nvSpPr>
          <p:spPr>
            <a:xfrm>
              <a:off x="2143875" y="1866026"/>
              <a:ext cx="204" cy="68"/>
            </a:xfrm>
            <a:custGeom>
              <a:rect b="b" l="l" r="r" t="t"/>
              <a:pathLst>
                <a:path extrusionOk="0" h="5" w="15">
                  <a:moveTo>
                    <a:pt x="1" y="1"/>
                  </a:move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2143169" y="1865931"/>
              <a:ext cx="149" cy="14"/>
            </a:xfrm>
            <a:custGeom>
              <a:rect b="b" l="l" r="r" t="t"/>
              <a:pathLst>
                <a:path extrusionOk="0" h="1" w="11">
                  <a:moveTo>
                    <a:pt x="0"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2141648" y="1865741"/>
              <a:ext cx="204" cy="14"/>
            </a:xfrm>
            <a:custGeom>
              <a:rect b="b" l="l" r="r" t="t"/>
              <a:pathLst>
                <a:path extrusionOk="0" h="1" w="15">
                  <a:moveTo>
                    <a:pt x="0" y="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2142449" y="1865836"/>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2069633" y="1949446"/>
              <a:ext cx="353" cy="14"/>
            </a:xfrm>
            <a:custGeom>
              <a:rect b="b" l="l" r="r" t="t"/>
              <a:pathLst>
                <a:path extrusionOk="0" h="1" w="26">
                  <a:moveTo>
                    <a:pt x="1" y="1"/>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2080943" y="1903961"/>
              <a:ext cx="14" cy="530"/>
            </a:xfrm>
            <a:custGeom>
              <a:rect b="b" l="l" r="r" t="t"/>
              <a:pathLst>
                <a:path extrusionOk="0" h="39" w="1">
                  <a:moveTo>
                    <a:pt x="1" y="0"/>
                  </a:moveTo>
                  <a:lnTo>
                    <a:pt x="1" y="3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2080563" y="1918449"/>
              <a:ext cx="14" cy="109"/>
            </a:xfrm>
            <a:custGeom>
              <a:rect b="b" l="l" r="r" t="t"/>
              <a:pathLst>
                <a:path extrusionOk="0" h="8" w="1">
                  <a:moveTo>
                    <a:pt x="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2080617" y="1918164"/>
              <a:ext cx="14" cy="163"/>
            </a:xfrm>
            <a:custGeom>
              <a:rect b="b" l="l" r="r" t="t"/>
              <a:pathLst>
                <a:path extrusionOk="0" h="12" w="1">
                  <a:moveTo>
                    <a:pt x="0"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2080902" y="1913276"/>
              <a:ext cx="14" cy="299"/>
            </a:xfrm>
            <a:custGeom>
              <a:rect b="b" l="l" r="r" t="t"/>
              <a:pathLst>
                <a:path extrusionOk="0" h="22" w="1">
                  <a:moveTo>
                    <a:pt x="0" y="0"/>
                  </a:moveTo>
                  <a:lnTo>
                    <a:pt x="0"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6"/>
            <p:cNvSpPr/>
            <p:nvPr/>
          </p:nvSpPr>
          <p:spPr>
            <a:xfrm>
              <a:off x="2080658" y="1917838"/>
              <a:ext cx="14" cy="149"/>
            </a:xfrm>
            <a:custGeom>
              <a:rect b="b" l="l" r="r" t="t"/>
              <a:pathLst>
                <a:path extrusionOk="0" h="11" w="1">
                  <a:moveTo>
                    <a:pt x="1"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2080522" y="1918693"/>
              <a:ext cx="14" cy="109"/>
            </a:xfrm>
            <a:custGeom>
              <a:rect b="b" l="l" r="r" t="t"/>
              <a:pathLst>
                <a:path extrusionOk="0" h="8" w="1">
                  <a:moveTo>
                    <a:pt x="0"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2080373" y="1919209"/>
              <a:ext cx="14" cy="109"/>
            </a:xfrm>
            <a:custGeom>
              <a:rect b="b" l="l" r="r" t="t"/>
              <a:pathLst>
                <a:path extrusionOk="0" h="8" w="1">
                  <a:moveTo>
                    <a:pt x="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6"/>
            <p:cNvSpPr/>
            <p:nvPr/>
          </p:nvSpPr>
          <p:spPr>
            <a:xfrm>
              <a:off x="2080468" y="1918924"/>
              <a:ext cx="14" cy="109"/>
            </a:xfrm>
            <a:custGeom>
              <a:rect b="b" l="l" r="r" t="t"/>
              <a:pathLst>
                <a:path extrusionOk="0" h="8" w="1">
                  <a:moveTo>
                    <a:pt x="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2080427" y="1919073"/>
              <a:ext cx="14" cy="109"/>
            </a:xfrm>
            <a:custGeom>
              <a:rect b="b" l="l" r="r" t="t"/>
              <a:pathLst>
                <a:path extrusionOk="0" h="8" w="1">
                  <a:moveTo>
                    <a:pt x="0"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2080943" y="1910424"/>
              <a:ext cx="14" cy="394"/>
            </a:xfrm>
            <a:custGeom>
              <a:rect b="b" l="l" r="r" t="t"/>
              <a:pathLst>
                <a:path extrusionOk="0" h="29" w="1">
                  <a:moveTo>
                    <a:pt x="1" y="0"/>
                  </a:moveTo>
                  <a:lnTo>
                    <a:pt x="1"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2080943" y="191147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2080753" y="1916548"/>
              <a:ext cx="14" cy="258"/>
            </a:xfrm>
            <a:custGeom>
              <a:rect b="b" l="l" r="r" t="t"/>
              <a:pathLst>
                <a:path extrusionOk="0" h="19" w="1">
                  <a:moveTo>
                    <a:pt x="1" y="1"/>
                  </a:move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6"/>
            <p:cNvSpPr/>
            <p:nvPr/>
          </p:nvSpPr>
          <p:spPr>
            <a:xfrm>
              <a:off x="2080658" y="1917457"/>
              <a:ext cx="14" cy="204"/>
            </a:xfrm>
            <a:custGeom>
              <a:rect b="b" l="l" r="r" t="t"/>
              <a:pathLst>
                <a:path extrusionOk="0" h="15" w="1">
                  <a:moveTo>
                    <a:pt x="1"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6"/>
            <p:cNvSpPr/>
            <p:nvPr/>
          </p:nvSpPr>
          <p:spPr>
            <a:xfrm>
              <a:off x="2080943" y="1905482"/>
              <a:ext cx="14" cy="434"/>
            </a:xfrm>
            <a:custGeom>
              <a:rect b="b" l="l" r="r" t="t"/>
              <a:pathLst>
                <a:path extrusionOk="0" h="32" w="1">
                  <a:moveTo>
                    <a:pt x="1" y="0"/>
                  </a:moveTo>
                  <a:lnTo>
                    <a:pt x="1"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6"/>
            <p:cNvSpPr/>
            <p:nvPr/>
          </p:nvSpPr>
          <p:spPr>
            <a:xfrm>
              <a:off x="2080943" y="1906813"/>
              <a:ext cx="14" cy="489"/>
            </a:xfrm>
            <a:custGeom>
              <a:rect b="b" l="l" r="r" t="t"/>
              <a:pathLst>
                <a:path extrusionOk="0" h="36" w="1">
                  <a:moveTo>
                    <a:pt x="1" y="0"/>
                  </a:moveTo>
                  <a:lnTo>
                    <a:pt x="1" y="3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6"/>
            <p:cNvSpPr/>
            <p:nvPr/>
          </p:nvSpPr>
          <p:spPr>
            <a:xfrm>
              <a:off x="2054996" y="1931714"/>
              <a:ext cx="244" cy="109"/>
            </a:xfrm>
            <a:custGeom>
              <a:rect b="b" l="l" r="r" t="t"/>
              <a:pathLst>
                <a:path extrusionOk="0" h="8" w="18">
                  <a:moveTo>
                    <a:pt x="18"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6"/>
            <p:cNvSpPr/>
            <p:nvPr/>
          </p:nvSpPr>
          <p:spPr>
            <a:xfrm>
              <a:off x="2080943" y="1909325"/>
              <a:ext cx="14" cy="394"/>
            </a:xfrm>
            <a:custGeom>
              <a:rect b="b" l="l" r="r" t="t"/>
              <a:pathLst>
                <a:path extrusionOk="0" h="29" w="1">
                  <a:moveTo>
                    <a:pt x="1" y="1"/>
                  </a:moveTo>
                  <a:lnTo>
                    <a:pt x="1"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6"/>
            <p:cNvSpPr/>
            <p:nvPr/>
          </p:nvSpPr>
          <p:spPr>
            <a:xfrm>
              <a:off x="2080943" y="190808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2080237" y="1919548"/>
              <a:ext cx="14" cy="54"/>
            </a:xfrm>
            <a:custGeom>
              <a:rect b="b" l="l" r="r" t="t"/>
              <a:pathLst>
                <a:path extrusionOk="0" h="4" w="1">
                  <a:moveTo>
                    <a:pt x="0"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2080332" y="1919358"/>
              <a:ext cx="14" cy="54"/>
            </a:xfrm>
            <a:custGeom>
              <a:rect b="b" l="l" r="r" t="t"/>
              <a:pathLst>
                <a:path extrusionOk="0" h="4" w="1">
                  <a:moveTo>
                    <a:pt x="0"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2080278" y="1919453"/>
              <a:ext cx="14" cy="54"/>
            </a:xfrm>
            <a:custGeom>
              <a:rect b="b" l="l" r="r" t="t"/>
              <a:pathLst>
                <a:path extrusionOk="0" h="4" w="1">
                  <a:moveTo>
                    <a:pt x="1"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2080183" y="1919603"/>
              <a:ext cx="14" cy="54"/>
            </a:xfrm>
            <a:custGeom>
              <a:rect b="b" l="l" r="r" t="t"/>
              <a:pathLst>
                <a:path extrusionOk="0" h="4" w="1">
                  <a:moveTo>
                    <a:pt x="1"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2080142" y="1919643"/>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2079992" y="1919739"/>
              <a:ext cx="109" cy="54"/>
            </a:xfrm>
            <a:custGeom>
              <a:rect b="b" l="l" r="r" t="t"/>
              <a:pathLst>
                <a:path extrusionOk="0" h="4" w="8">
                  <a:moveTo>
                    <a:pt x="8"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2050855" y="193214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2050719" y="1933900"/>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2066401" y="1952067"/>
              <a:ext cx="299" cy="149"/>
            </a:xfrm>
            <a:custGeom>
              <a:rect b="b" l="l" r="r" t="t"/>
              <a:pathLst>
                <a:path extrusionOk="0" h="11" w="22">
                  <a:moveTo>
                    <a:pt x="22"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2050760" y="193275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2065981" y="1951917"/>
              <a:ext cx="299" cy="109"/>
            </a:xfrm>
            <a:custGeom>
              <a:rect b="b" l="l" r="r" t="t"/>
              <a:pathLst>
                <a:path extrusionOk="0" h="8" w="22">
                  <a:moveTo>
                    <a:pt x="21"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a:off x="2050719" y="1934185"/>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6"/>
            <p:cNvSpPr/>
            <p:nvPr/>
          </p:nvSpPr>
          <p:spPr>
            <a:xfrm>
              <a:off x="2050719" y="1934375"/>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6"/>
            <p:cNvSpPr/>
            <p:nvPr/>
          </p:nvSpPr>
          <p:spPr>
            <a:xfrm>
              <a:off x="2050719" y="1934524"/>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2065166" y="1951686"/>
              <a:ext cx="353" cy="109"/>
            </a:xfrm>
            <a:custGeom>
              <a:rect b="b" l="l" r="r" t="t"/>
              <a:pathLst>
                <a:path extrusionOk="0" h="8" w="26">
                  <a:moveTo>
                    <a:pt x="25"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a:off x="2050719" y="1933615"/>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a:off x="2065600" y="1951822"/>
              <a:ext cx="299" cy="68"/>
            </a:xfrm>
            <a:custGeom>
              <a:rect b="b" l="l" r="r" t="t"/>
              <a:pathLst>
                <a:path extrusionOk="0" h="5" w="22">
                  <a:moveTo>
                    <a:pt x="21"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a:off x="2050719" y="1933235"/>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a:off x="2154153" y="1944164"/>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a:off x="2160751" y="187743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a:off x="2160656" y="1875055"/>
              <a:ext cx="14" cy="489"/>
            </a:xfrm>
            <a:custGeom>
              <a:rect b="b" l="l" r="r" t="t"/>
              <a:pathLst>
                <a:path extrusionOk="0" h="36" w="1">
                  <a:moveTo>
                    <a:pt x="1" y="1"/>
                  </a:moveTo>
                  <a:lnTo>
                    <a:pt x="1" y="3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6"/>
            <p:cNvSpPr/>
            <p:nvPr/>
          </p:nvSpPr>
          <p:spPr>
            <a:xfrm>
              <a:off x="2149536" y="1938896"/>
              <a:ext cx="14" cy="869"/>
            </a:xfrm>
            <a:custGeom>
              <a:rect b="b" l="l" r="r" t="t"/>
              <a:pathLst>
                <a:path extrusionOk="0" h="64" w="1">
                  <a:moveTo>
                    <a:pt x="1" y="63"/>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6"/>
            <p:cNvSpPr/>
            <p:nvPr/>
          </p:nvSpPr>
          <p:spPr>
            <a:xfrm>
              <a:off x="2160616" y="1874444"/>
              <a:ext cx="14" cy="584"/>
            </a:xfrm>
            <a:custGeom>
              <a:rect b="b" l="l" r="r" t="t"/>
              <a:pathLst>
                <a:path extrusionOk="0" h="43" w="1">
                  <a:moveTo>
                    <a:pt x="0" y="0"/>
                  </a:moveTo>
                  <a:lnTo>
                    <a:pt x="0" y="4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a:off x="2160711" y="1876195"/>
              <a:ext cx="14" cy="299"/>
            </a:xfrm>
            <a:custGeom>
              <a:rect b="b" l="l" r="r" t="t"/>
              <a:pathLst>
                <a:path extrusionOk="0" h="22" w="1">
                  <a:moveTo>
                    <a:pt x="0" y="1"/>
                  </a:moveTo>
                  <a:lnTo>
                    <a:pt x="0"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a:off x="2149536" y="193975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a:off x="2231531" y="1797813"/>
              <a:ext cx="109" cy="258"/>
            </a:xfrm>
            <a:custGeom>
              <a:rect b="b" l="l" r="r" t="t"/>
              <a:pathLst>
                <a:path extrusionOk="0" h="19" w="8">
                  <a:moveTo>
                    <a:pt x="8" y="1"/>
                  </a:move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a:off x="2132184" y="2028019"/>
              <a:ext cx="163" cy="54"/>
            </a:xfrm>
            <a:custGeom>
              <a:rect b="b" l="l" r="r" t="t"/>
              <a:pathLst>
                <a:path extrusionOk="0" h="4" w="12">
                  <a:moveTo>
                    <a:pt x="11" y="0"/>
                  </a:moveTo>
                  <a:lnTo>
                    <a:pt x="1" y="4"/>
                  </a:ln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6"/>
            <p:cNvSpPr/>
            <p:nvPr/>
          </p:nvSpPr>
          <p:spPr>
            <a:xfrm>
              <a:off x="2133040" y="2027870"/>
              <a:ext cx="14" cy="163"/>
            </a:xfrm>
            <a:custGeom>
              <a:rect b="b" l="l" r="r" t="t"/>
              <a:pathLst>
                <a:path extrusionOk="0" h="12" w="1">
                  <a:moveTo>
                    <a:pt x="1" y="1"/>
                  </a:moveTo>
                  <a:lnTo>
                    <a:pt x="1" y="1"/>
                  </a:ln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6"/>
            <p:cNvSpPr/>
            <p:nvPr/>
          </p:nvSpPr>
          <p:spPr>
            <a:xfrm>
              <a:off x="2133094" y="2030246"/>
              <a:ext cx="14" cy="299"/>
            </a:xfrm>
            <a:custGeom>
              <a:rect b="b" l="l" r="r" t="t"/>
              <a:pathLst>
                <a:path extrusionOk="0" h="22" w="1">
                  <a:moveTo>
                    <a:pt x="0" y="1"/>
                  </a:moveTo>
                  <a:lnTo>
                    <a:pt x="0"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6"/>
            <p:cNvSpPr/>
            <p:nvPr/>
          </p:nvSpPr>
          <p:spPr>
            <a:xfrm>
              <a:off x="2133094" y="2029010"/>
              <a:ext cx="14" cy="258"/>
            </a:xfrm>
            <a:custGeom>
              <a:rect b="b" l="l" r="r" t="t"/>
              <a:pathLst>
                <a:path extrusionOk="0" h="19" w="1">
                  <a:moveTo>
                    <a:pt x="0" y="1"/>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6"/>
            <p:cNvSpPr/>
            <p:nvPr/>
          </p:nvSpPr>
          <p:spPr>
            <a:xfrm>
              <a:off x="2132809" y="2034767"/>
              <a:ext cx="54" cy="353"/>
            </a:xfrm>
            <a:custGeom>
              <a:rect b="b" l="l" r="r" t="t"/>
              <a:pathLst>
                <a:path extrusionOk="0" h="26" w="4">
                  <a:moveTo>
                    <a:pt x="4" y="1"/>
                  </a:moveTo>
                  <a:lnTo>
                    <a:pt x="0"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6"/>
            <p:cNvSpPr/>
            <p:nvPr/>
          </p:nvSpPr>
          <p:spPr>
            <a:xfrm>
              <a:off x="2132809" y="2035107"/>
              <a:ext cx="14" cy="299"/>
            </a:xfrm>
            <a:custGeom>
              <a:rect b="b" l="l" r="r" t="t"/>
              <a:pathLst>
                <a:path extrusionOk="0" h="22" w="1">
                  <a:moveTo>
                    <a:pt x="0" y="0"/>
                  </a:moveTo>
                  <a:lnTo>
                    <a:pt x="0"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a:off x="2122680" y="2035867"/>
              <a:ext cx="204" cy="14"/>
            </a:xfrm>
            <a:custGeom>
              <a:rect b="b" l="l" r="r" t="t"/>
              <a:pathLst>
                <a:path extrusionOk="0" h="1" w="15">
                  <a:moveTo>
                    <a:pt x="15"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a:off x="2132904" y="2034441"/>
              <a:ext cx="14" cy="299"/>
            </a:xfrm>
            <a:custGeom>
              <a:rect b="b" l="l" r="r" t="t"/>
              <a:pathLst>
                <a:path extrusionOk="0" h="22" w="1">
                  <a:moveTo>
                    <a:pt x="0" y="0"/>
                  </a:moveTo>
                  <a:lnTo>
                    <a:pt x="0"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6"/>
            <p:cNvSpPr/>
            <p:nvPr/>
          </p:nvSpPr>
          <p:spPr>
            <a:xfrm>
              <a:off x="2132904" y="2034061"/>
              <a:ext cx="14" cy="299"/>
            </a:xfrm>
            <a:custGeom>
              <a:rect b="b" l="l" r="r" t="t"/>
              <a:pathLst>
                <a:path extrusionOk="0" h="22" w="1">
                  <a:moveTo>
                    <a:pt x="0" y="0"/>
                  </a:moveTo>
                  <a:lnTo>
                    <a:pt x="0"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6"/>
            <p:cNvSpPr/>
            <p:nvPr/>
          </p:nvSpPr>
          <p:spPr>
            <a:xfrm>
              <a:off x="2123400" y="2035813"/>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6"/>
            <p:cNvSpPr/>
            <p:nvPr/>
          </p:nvSpPr>
          <p:spPr>
            <a:xfrm>
              <a:off x="2123495" y="2035813"/>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6"/>
            <p:cNvSpPr/>
            <p:nvPr/>
          </p:nvSpPr>
          <p:spPr>
            <a:xfrm>
              <a:off x="2122925" y="2035813"/>
              <a:ext cx="204" cy="14"/>
            </a:xfrm>
            <a:custGeom>
              <a:rect b="b" l="l" r="r" t="t"/>
              <a:pathLst>
                <a:path extrusionOk="0" h="1" w="15">
                  <a:moveTo>
                    <a:pt x="1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6"/>
            <p:cNvSpPr/>
            <p:nvPr/>
          </p:nvSpPr>
          <p:spPr>
            <a:xfrm>
              <a:off x="2123115" y="2035813"/>
              <a:ext cx="149" cy="14"/>
            </a:xfrm>
            <a:custGeom>
              <a:rect b="b" l="l" r="r" t="t"/>
              <a:pathLst>
                <a:path extrusionOk="0" h="1" w="11">
                  <a:moveTo>
                    <a:pt x="11"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6"/>
            <p:cNvSpPr/>
            <p:nvPr/>
          </p:nvSpPr>
          <p:spPr>
            <a:xfrm>
              <a:off x="2121974" y="2035908"/>
              <a:ext cx="299" cy="68"/>
            </a:xfrm>
            <a:custGeom>
              <a:rect b="b" l="l" r="r" t="t"/>
              <a:pathLst>
                <a:path extrusionOk="0" h="5" w="22">
                  <a:moveTo>
                    <a:pt x="21"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6"/>
            <p:cNvSpPr/>
            <p:nvPr/>
          </p:nvSpPr>
          <p:spPr>
            <a:xfrm>
              <a:off x="2132945" y="2033627"/>
              <a:ext cx="14" cy="299"/>
            </a:xfrm>
            <a:custGeom>
              <a:rect b="b" l="l" r="r" t="t"/>
              <a:pathLst>
                <a:path extrusionOk="0" h="22" w="1">
                  <a:moveTo>
                    <a:pt x="1" y="1"/>
                  </a:moveTo>
                  <a:lnTo>
                    <a:pt x="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6"/>
            <p:cNvSpPr/>
            <p:nvPr/>
          </p:nvSpPr>
          <p:spPr>
            <a:xfrm>
              <a:off x="2121499" y="2035962"/>
              <a:ext cx="394" cy="54"/>
            </a:xfrm>
            <a:custGeom>
              <a:rect b="b" l="l" r="r" t="t"/>
              <a:pathLst>
                <a:path extrusionOk="0" h="4" w="29">
                  <a:moveTo>
                    <a:pt x="28"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6"/>
            <p:cNvSpPr/>
            <p:nvPr/>
          </p:nvSpPr>
          <p:spPr>
            <a:xfrm>
              <a:off x="2122354" y="2035867"/>
              <a:ext cx="299" cy="54"/>
            </a:xfrm>
            <a:custGeom>
              <a:rect b="b" l="l" r="r" t="t"/>
              <a:pathLst>
                <a:path extrusionOk="0" h="4" w="22">
                  <a:moveTo>
                    <a:pt x="21"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2147065" y="2027639"/>
              <a:ext cx="1779" cy="54"/>
            </a:xfrm>
            <a:custGeom>
              <a:rect b="b" l="l" r="r" t="t"/>
              <a:pathLst>
                <a:path extrusionOk="0" h="4" w="131">
                  <a:moveTo>
                    <a:pt x="1" y="0"/>
                  </a:moveTo>
                  <a:lnTo>
                    <a:pt x="13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6"/>
            <p:cNvSpPr/>
            <p:nvPr/>
          </p:nvSpPr>
          <p:spPr>
            <a:xfrm>
              <a:off x="2149306" y="2027734"/>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6"/>
            <p:cNvSpPr/>
            <p:nvPr/>
          </p:nvSpPr>
          <p:spPr>
            <a:xfrm>
              <a:off x="2132184" y="2072553"/>
              <a:ext cx="68" cy="68"/>
            </a:xfrm>
            <a:custGeom>
              <a:rect b="b" l="l" r="r" t="t"/>
              <a:pathLst>
                <a:path extrusionOk="0" h="5" w="5">
                  <a:moveTo>
                    <a:pt x="1" y="4"/>
                  </a:moveTo>
                  <a:lnTo>
                    <a:pt x="1" y="4"/>
                  </a:ln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2133759" y="2071603"/>
              <a:ext cx="244" cy="68"/>
            </a:xfrm>
            <a:custGeom>
              <a:rect b="b" l="l" r="r" t="t"/>
              <a:pathLst>
                <a:path extrusionOk="0" h="5" w="18">
                  <a:moveTo>
                    <a:pt x="0" y="4"/>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6"/>
            <p:cNvSpPr/>
            <p:nvPr/>
          </p:nvSpPr>
          <p:spPr>
            <a:xfrm>
              <a:off x="2132334" y="2072268"/>
              <a:ext cx="244" cy="204"/>
            </a:xfrm>
            <a:custGeom>
              <a:rect b="b" l="l" r="r" t="t"/>
              <a:pathLst>
                <a:path extrusionOk="0" h="15" w="18">
                  <a:moveTo>
                    <a:pt x="0" y="15"/>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6"/>
            <p:cNvSpPr/>
            <p:nvPr/>
          </p:nvSpPr>
          <p:spPr>
            <a:xfrm>
              <a:off x="2133379" y="2071657"/>
              <a:ext cx="244" cy="109"/>
            </a:xfrm>
            <a:custGeom>
              <a:rect b="b" l="l" r="r" t="t"/>
              <a:pathLst>
                <a:path extrusionOk="0" h="8" w="18">
                  <a:moveTo>
                    <a:pt x="0" y="7"/>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6"/>
            <p:cNvSpPr/>
            <p:nvPr/>
          </p:nvSpPr>
          <p:spPr>
            <a:xfrm>
              <a:off x="2146780" y="2029350"/>
              <a:ext cx="109" cy="910"/>
            </a:xfrm>
            <a:custGeom>
              <a:rect b="b" l="l" r="r" t="t"/>
              <a:pathLst>
                <a:path extrusionOk="0" h="67" w="8">
                  <a:moveTo>
                    <a:pt x="1" y="67"/>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2146590" y="2031386"/>
              <a:ext cx="68" cy="638"/>
            </a:xfrm>
            <a:custGeom>
              <a:rect b="b" l="l" r="r" t="t"/>
              <a:pathLst>
                <a:path extrusionOk="0" h="47" w="5">
                  <a:moveTo>
                    <a:pt x="1" y="47"/>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2245217" y="1998977"/>
              <a:ext cx="394" cy="625"/>
            </a:xfrm>
            <a:custGeom>
              <a:rect b="b" l="l" r="r" t="t"/>
              <a:pathLst>
                <a:path extrusionOk="0" h="46" w="29">
                  <a:moveTo>
                    <a:pt x="29" y="46"/>
                  </a:moveTo>
                  <a:lnTo>
                    <a:pt x="15" y="4"/>
                  </a:lnTo>
                  <a:lnTo>
                    <a:pt x="1" y="0"/>
                  </a:ln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6"/>
            <p:cNvSpPr/>
            <p:nvPr/>
          </p:nvSpPr>
          <p:spPr>
            <a:xfrm>
              <a:off x="2214994" y="1959385"/>
              <a:ext cx="244" cy="720"/>
            </a:xfrm>
            <a:custGeom>
              <a:rect b="b" l="l" r="r" t="t"/>
              <a:pathLst>
                <a:path extrusionOk="0" h="53" w="18">
                  <a:moveTo>
                    <a:pt x="0" y="53"/>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p:nvPr/>
          </p:nvSpPr>
          <p:spPr>
            <a:xfrm>
              <a:off x="2239305" y="1940147"/>
              <a:ext cx="14" cy="258"/>
            </a:xfrm>
            <a:custGeom>
              <a:rect b="b" l="l" r="r" t="t"/>
              <a:pathLst>
                <a:path extrusionOk="0" h="19" w="1">
                  <a:moveTo>
                    <a:pt x="1" y="18"/>
                  </a:moveTo>
                  <a:cubicBezTo>
                    <a:pt x="1" y="11"/>
                    <a:pt x="1" y="8"/>
                    <a:pt x="1" y="1"/>
                  </a:cubicBezTo>
                  <a:cubicBezTo>
                    <a:pt x="1" y="8"/>
                    <a:pt x="1" y="11"/>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6"/>
            <p:cNvSpPr/>
            <p:nvPr/>
          </p:nvSpPr>
          <p:spPr>
            <a:xfrm>
              <a:off x="2215279" y="1956343"/>
              <a:ext cx="54" cy="14"/>
            </a:xfrm>
            <a:custGeom>
              <a:rect b="b" l="l" r="r" t="t"/>
              <a:pathLst>
                <a:path extrusionOk="0" h="1" w="4">
                  <a:moveTo>
                    <a:pt x="4" y="0"/>
                  </a:moveTo>
                  <a:lnTo>
                    <a:pt x="4" y="0"/>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6"/>
            <p:cNvSpPr/>
            <p:nvPr/>
          </p:nvSpPr>
          <p:spPr>
            <a:xfrm>
              <a:off x="2216080" y="1961421"/>
              <a:ext cx="163" cy="163"/>
            </a:xfrm>
            <a:custGeom>
              <a:rect b="b" l="l" r="r" t="t"/>
              <a:pathLst>
                <a:path extrusionOk="0" h="12" w="12">
                  <a:moveTo>
                    <a:pt x="1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6"/>
            <p:cNvSpPr/>
            <p:nvPr/>
          </p:nvSpPr>
          <p:spPr>
            <a:xfrm>
              <a:off x="2307348" y="1867601"/>
              <a:ext cx="394" cy="489"/>
            </a:xfrm>
            <a:custGeom>
              <a:rect b="b" l="l" r="r" t="t"/>
              <a:pathLst>
                <a:path extrusionOk="0" h="36" w="29">
                  <a:moveTo>
                    <a:pt x="0" y="35"/>
                  </a:moveTo>
                  <a:lnTo>
                    <a:pt x="2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2305067" y="186944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2324034" y="1913126"/>
              <a:ext cx="489" cy="353"/>
            </a:xfrm>
            <a:custGeom>
              <a:rect b="b" l="l" r="r" t="t"/>
              <a:pathLst>
                <a:path extrusionOk="0" h="26" w="36">
                  <a:moveTo>
                    <a:pt x="0" y="25"/>
                  </a:moveTo>
                  <a:lnTo>
                    <a:pt x="3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6"/>
            <p:cNvSpPr/>
            <p:nvPr/>
          </p:nvSpPr>
          <p:spPr>
            <a:xfrm>
              <a:off x="2324605" y="1912705"/>
              <a:ext cx="530" cy="394"/>
            </a:xfrm>
            <a:custGeom>
              <a:rect b="b" l="l" r="r" t="t"/>
              <a:pathLst>
                <a:path extrusionOk="0" h="29" w="39">
                  <a:moveTo>
                    <a:pt x="0" y="28"/>
                  </a:moveTo>
                  <a:lnTo>
                    <a:pt x="3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2325216" y="1912230"/>
              <a:ext cx="584" cy="434"/>
            </a:xfrm>
            <a:custGeom>
              <a:rect b="b" l="l" r="r" t="t"/>
              <a:pathLst>
                <a:path extrusionOk="0" h="32" w="43">
                  <a:moveTo>
                    <a:pt x="1" y="32"/>
                  </a:moveTo>
                  <a:lnTo>
                    <a:pt x="43"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2361250" y="1948170"/>
              <a:ext cx="54" cy="54"/>
            </a:xfrm>
            <a:custGeom>
              <a:rect b="b" l="l" r="r" t="t"/>
              <a:pathLst>
                <a:path extrusionOk="0" h="4" w="4">
                  <a:moveTo>
                    <a:pt x="4"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p:cNvSpPr/>
            <p:nvPr/>
          </p:nvSpPr>
          <p:spPr>
            <a:xfrm>
              <a:off x="2361861" y="1947735"/>
              <a:ext cx="109" cy="109"/>
            </a:xfrm>
            <a:custGeom>
              <a:rect b="b" l="l" r="r" t="t"/>
              <a:pathLst>
                <a:path extrusionOk="0" h="8" w="8">
                  <a:moveTo>
                    <a:pt x="8" y="1"/>
                  </a:moveTo>
                  <a:lnTo>
                    <a:pt x="8" y="1"/>
                  </a:ln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2360870" y="1948496"/>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2361481" y="1947980"/>
              <a:ext cx="109" cy="54"/>
            </a:xfrm>
            <a:custGeom>
              <a:rect b="b" l="l" r="r" t="t"/>
              <a:pathLst>
                <a:path extrusionOk="0" h="4" w="8">
                  <a:moveTo>
                    <a:pt x="8"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2361060" y="1948360"/>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2360721" y="1948645"/>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2360015" y="1962711"/>
              <a:ext cx="149" cy="204"/>
            </a:xfrm>
            <a:custGeom>
              <a:rect b="b" l="l" r="r" t="t"/>
              <a:pathLst>
                <a:path extrusionOk="0" h="15" w="11">
                  <a:moveTo>
                    <a:pt x="11" y="0"/>
                  </a:moveTo>
                  <a:lnTo>
                    <a:pt x="0"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2359580" y="1964707"/>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2354027" y="2011522"/>
              <a:ext cx="149" cy="14"/>
            </a:xfrm>
            <a:custGeom>
              <a:rect b="b" l="l" r="r" t="t"/>
              <a:pathLst>
                <a:path extrusionOk="0" h="1" w="11">
                  <a:moveTo>
                    <a:pt x="0" y="1"/>
                  </a:moveTo>
                  <a:lnTo>
                    <a:pt x="7" y="1"/>
                  </a:ln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2353647" y="2011577"/>
              <a:ext cx="299" cy="54"/>
            </a:xfrm>
            <a:custGeom>
              <a:rect b="b" l="l" r="r" t="t"/>
              <a:pathLst>
                <a:path extrusionOk="0" h="4" w="22">
                  <a:moveTo>
                    <a:pt x="0" y="4"/>
                  </a:move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2314381" y="1940268"/>
              <a:ext cx="258" cy="543"/>
            </a:xfrm>
            <a:custGeom>
              <a:rect b="b" l="l" r="r" t="t"/>
              <a:pathLst>
                <a:path extrusionOk="0" h="40" w="19">
                  <a:moveTo>
                    <a:pt x="1" y="39"/>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2314055" y="1940933"/>
              <a:ext cx="244" cy="489"/>
            </a:xfrm>
            <a:custGeom>
              <a:rect b="b" l="l" r="r" t="t"/>
              <a:pathLst>
                <a:path extrusionOk="0" h="36" w="18">
                  <a:moveTo>
                    <a:pt x="0" y="36"/>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2309534" y="2006390"/>
              <a:ext cx="54" cy="258"/>
            </a:xfrm>
            <a:custGeom>
              <a:rect b="b" l="l" r="r" t="t"/>
              <a:pathLst>
                <a:path extrusionOk="0" h="19" w="4">
                  <a:moveTo>
                    <a:pt x="0" y="1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2309344" y="200777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2359064" y="1961326"/>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2354407" y="1952868"/>
              <a:ext cx="149" cy="204"/>
            </a:xfrm>
            <a:custGeom>
              <a:rect b="b" l="l" r="r" t="t"/>
              <a:pathLst>
                <a:path extrusionOk="0" h="15" w="11">
                  <a:moveTo>
                    <a:pt x="11" y="1"/>
                  </a:moveTo>
                  <a:lnTo>
                    <a:pt x="0"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2355779" y="1950967"/>
              <a:ext cx="109" cy="163"/>
            </a:xfrm>
            <a:custGeom>
              <a:rect b="b" l="l" r="r" t="t"/>
              <a:pathLst>
                <a:path extrusionOk="0" h="12" w="8">
                  <a:moveTo>
                    <a:pt x="8"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2353932" y="1953533"/>
              <a:ext cx="109" cy="163"/>
            </a:xfrm>
            <a:custGeom>
              <a:rect b="b" l="l" r="r" t="t"/>
              <a:pathLst>
                <a:path extrusionOk="0" h="12" w="8">
                  <a:moveTo>
                    <a:pt x="7"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2358915" y="1961326"/>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2354828" y="1952297"/>
              <a:ext cx="163" cy="204"/>
            </a:xfrm>
            <a:custGeom>
              <a:rect b="b" l="l" r="r" t="t"/>
              <a:pathLst>
                <a:path extrusionOk="0" h="15" w="12">
                  <a:moveTo>
                    <a:pt x="11"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2358779" y="1961381"/>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2359445" y="1961381"/>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2356118" y="1950451"/>
              <a:ext cx="109" cy="109"/>
            </a:xfrm>
            <a:custGeom>
              <a:rect b="b" l="l" r="r" t="t"/>
              <a:pathLst>
                <a:path extrusionOk="0" h="8" w="8">
                  <a:moveTo>
                    <a:pt x="7"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2360056" y="1961761"/>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6"/>
            <p:cNvSpPr/>
            <p:nvPr/>
          </p:nvSpPr>
          <p:spPr>
            <a:xfrm>
              <a:off x="2359730" y="1961516"/>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6"/>
            <p:cNvSpPr/>
            <p:nvPr/>
          </p:nvSpPr>
          <p:spPr>
            <a:xfrm>
              <a:off x="2355263" y="1951591"/>
              <a:ext cx="204" cy="244"/>
            </a:xfrm>
            <a:custGeom>
              <a:rect b="b" l="l" r="r" t="t"/>
              <a:pathLst>
                <a:path extrusionOk="0" h="18" w="15">
                  <a:moveTo>
                    <a:pt x="14" y="0"/>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2356539" y="194992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2360490" y="1962087"/>
              <a:ext cx="14" cy="14"/>
            </a:xfrm>
            <a:custGeom>
              <a:rect b="b" l="l" r="r" t="t"/>
              <a:pathLst>
                <a:path extrusionOk="0" h="1" w="1">
                  <a:moveTo>
                    <a:pt x="0"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2319703" y="1935991"/>
              <a:ext cx="163" cy="14"/>
            </a:xfrm>
            <a:custGeom>
              <a:rect b="b" l="l" r="r" t="t"/>
              <a:pathLst>
                <a:path extrusionOk="0" h="1" w="12">
                  <a:moveTo>
                    <a:pt x="1"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2355113" y="1947735"/>
              <a:ext cx="1724" cy="1779"/>
            </a:xfrm>
            <a:custGeom>
              <a:rect b="b" l="l" r="r" t="t"/>
              <a:pathLst>
                <a:path extrusionOk="0" h="131" w="127">
                  <a:moveTo>
                    <a:pt x="127" y="130"/>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2320464" y="1936140"/>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2320423" y="1936140"/>
              <a:ext cx="54" cy="14"/>
            </a:xfrm>
            <a:custGeom>
              <a:rect b="b" l="l" r="r" t="t"/>
              <a:pathLst>
                <a:path extrusionOk="0" h="1" w="4">
                  <a:moveTo>
                    <a:pt x="0"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2320233" y="1936086"/>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2319893" y="1936045"/>
              <a:ext cx="163" cy="14"/>
            </a:xfrm>
            <a:custGeom>
              <a:rect b="b" l="l" r="r" t="t"/>
              <a:pathLst>
                <a:path extrusionOk="0" h="1" w="12">
                  <a:moveTo>
                    <a:pt x="1"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2320369" y="1936086"/>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2320083" y="1936045"/>
              <a:ext cx="109" cy="14"/>
            </a:xfrm>
            <a:custGeom>
              <a:rect b="b" l="l" r="r" t="t"/>
              <a:pathLst>
                <a:path extrusionOk="0" h="1" w="8">
                  <a:moveTo>
                    <a:pt x="1" y="0"/>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2318753" y="193595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2319133" y="1935950"/>
              <a:ext cx="204" cy="14"/>
            </a:xfrm>
            <a:custGeom>
              <a:rect b="b" l="l" r="r" t="t"/>
              <a:pathLst>
                <a:path extrusionOk="0" h="1" w="15">
                  <a:moveTo>
                    <a:pt x="1" y="0"/>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2318332" y="1935950"/>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2317762" y="1935950"/>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2319418" y="1935991"/>
              <a:ext cx="204" cy="14"/>
            </a:xfrm>
            <a:custGeom>
              <a:rect b="b" l="l" r="r" t="t"/>
              <a:pathLst>
                <a:path extrusionOk="0" h="1" w="15">
                  <a:moveTo>
                    <a:pt x="1" y="1"/>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2314625" y="1772192"/>
              <a:ext cx="109" cy="109"/>
            </a:xfrm>
            <a:custGeom>
              <a:rect b="b" l="l" r="r" t="t"/>
              <a:pathLst>
                <a:path extrusionOk="0" h="8" w="8">
                  <a:moveTo>
                    <a:pt x="7"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2313770" y="1779334"/>
              <a:ext cx="190" cy="204"/>
            </a:xfrm>
            <a:custGeom>
              <a:rect b="b" l="l" r="r" t="t"/>
              <a:pathLst>
                <a:path extrusionOk="0" h="15" w="14">
                  <a:moveTo>
                    <a:pt x="0" y="14"/>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2315671" y="1773427"/>
              <a:ext cx="14" cy="109"/>
            </a:xfrm>
            <a:custGeom>
              <a:rect b="b" l="l" r="r" t="t"/>
              <a:pathLst>
                <a:path extrusionOk="0" h="8" w="1">
                  <a:moveTo>
                    <a:pt x="0"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2315521" y="1773237"/>
              <a:ext cx="68" cy="68"/>
            </a:xfrm>
            <a:custGeom>
              <a:rect b="b" l="l" r="r" t="t"/>
              <a:pathLst>
                <a:path extrusionOk="0" h="5" w="5">
                  <a:moveTo>
                    <a:pt x="4"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2313485" y="1771527"/>
              <a:ext cx="244" cy="163"/>
            </a:xfrm>
            <a:custGeom>
              <a:rect b="b" l="l" r="r" t="t"/>
              <a:pathLst>
                <a:path extrusionOk="0" h="12" w="18">
                  <a:moveTo>
                    <a:pt x="18"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2314055" y="1779048"/>
              <a:ext cx="149" cy="149"/>
            </a:xfrm>
            <a:custGeom>
              <a:rect b="b" l="l" r="r" t="t"/>
              <a:pathLst>
                <a:path extrusionOk="0" h="11" w="11">
                  <a:moveTo>
                    <a:pt x="0" y="11"/>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2314530" y="1778519"/>
              <a:ext cx="204" cy="149"/>
            </a:xfrm>
            <a:custGeom>
              <a:rect b="b" l="l" r="r" t="t"/>
              <a:pathLst>
                <a:path extrusionOk="0" h="11" w="15">
                  <a:moveTo>
                    <a:pt x="0" y="1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2313811" y="1771676"/>
              <a:ext cx="244" cy="149"/>
            </a:xfrm>
            <a:custGeom>
              <a:rect b="b" l="l" r="r" t="t"/>
              <a:pathLst>
                <a:path extrusionOk="0" h="11" w="18">
                  <a:moveTo>
                    <a:pt x="18"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2315386" y="1773006"/>
              <a:ext cx="54" cy="109"/>
            </a:xfrm>
            <a:custGeom>
              <a:rect b="b" l="l" r="r" t="t"/>
              <a:pathLst>
                <a:path extrusionOk="0" h="8" w="4">
                  <a:moveTo>
                    <a:pt x="4"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2315236" y="1772816"/>
              <a:ext cx="109" cy="109"/>
            </a:xfrm>
            <a:custGeom>
              <a:rect b="b" l="l" r="r" t="t"/>
              <a:pathLst>
                <a:path extrusionOk="0" h="8" w="8">
                  <a:moveTo>
                    <a:pt x="8"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2315046" y="1772572"/>
              <a:ext cx="109" cy="109"/>
            </a:xfrm>
            <a:custGeom>
              <a:rect b="b" l="l" r="r" t="t"/>
              <a:pathLst>
                <a:path extrusionOk="0" h="8" w="8">
                  <a:moveTo>
                    <a:pt x="8"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2314286" y="1778709"/>
              <a:ext cx="204" cy="204"/>
            </a:xfrm>
            <a:custGeom>
              <a:rect b="b" l="l" r="r" t="t"/>
              <a:pathLst>
                <a:path extrusionOk="0" h="15" w="15">
                  <a:moveTo>
                    <a:pt x="1" y="15"/>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2310769" y="1783081"/>
              <a:ext cx="339" cy="543"/>
            </a:xfrm>
            <a:custGeom>
              <a:rect b="b" l="l" r="r" t="t"/>
              <a:pathLst>
                <a:path extrusionOk="0" h="40" w="25">
                  <a:moveTo>
                    <a:pt x="0" y="39"/>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2310335" y="1783651"/>
              <a:ext cx="394" cy="638"/>
            </a:xfrm>
            <a:custGeom>
              <a:rect b="b" l="l" r="r" t="t"/>
              <a:pathLst>
                <a:path extrusionOk="0" h="47" w="29">
                  <a:moveTo>
                    <a:pt x="1" y="46"/>
                  </a:moveTo>
                  <a:lnTo>
                    <a:pt x="2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2309669" y="1784982"/>
              <a:ext cx="258" cy="394"/>
            </a:xfrm>
            <a:custGeom>
              <a:rect b="b" l="l" r="r" t="t"/>
              <a:pathLst>
                <a:path extrusionOk="0" h="29" w="19">
                  <a:moveTo>
                    <a:pt x="1" y="29"/>
                  </a:moveTo>
                  <a:lnTo>
                    <a:pt x="1" y="29"/>
                  </a:ln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2313430" y="1779659"/>
              <a:ext cx="204" cy="258"/>
            </a:xfrm>
            <a:custGeom>
              <a:rect b="b" l="l" r="r" t="t"/>
              <a:pathLst>
                <a:path extrusionOk="0" h="19" w="15">
                  <a:moveTo>
                    <a:pt x="1" y="18"/>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2311190" y="1782511"/>
              <a:ext cx="299" cy="394"/>
            </a:xfrm>
            <a:custGeom>
              <a:rect b="b" l="l" r="r" t="t"/>
              <a:pathLst>
                <a:path extrusionOk="0" h="29" w="22">
                  <a:moveTo>
                    <a:pt x="1" y="29"/>
                  </a:moveTo>
                  <a:lnTo>
                    <a:pt x="2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2314856" y="1772382"/>
              <a:ext cx="109" cy="109"/>
            </a:xfrm>
            <a:custGeom>
              <a:rect b="b" l="l" r="r" t="t"/>
              <a:pathLst>
                <a:path extrusionOk="0" h="8" w="8">
                  <a:moveTo>
                    <a:pt x="1" y="1"/>
                  </a:moveTo>
                  <a:lnTo>
                    <a:pt x="8"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2313091" y="1780094"/>
              <a:ext cx="258" cy="244"/>
            </a:xfrm>
            <a:custGeom>
              <a:rect b="b" l="l" r="r" t="t"/>
              <a:pathLst>
                <a:path extrusionOk="0" h="18" w="19">
                  <a:moveTo>
                    <a:pt x="1" y="18"/>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2312765" y="1780515"/>
              <a:ext cx="244" cy="299"/>
            </a:xfrm>
            <a:custGeom>
              <a:rect b="b" l="l" r="r" t="t"/>
              <a:pathLst>
                <a:path extrusionOk="0" h="22" w="18">
                  <a:moveTo>
                    <a:pt x="0" y="22"/>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2312385" y="1780990"/>
              <a:ext cx="244" cy="299"/>
            </a:xfrm>
            <a:custGeom>
              <a:rect b="b" l="l" r="r" t="t"/>
              <a:pathLst>
                <a:path extrusionOk="0" h="22" w="18">
                  <a:moveTo>
                    <a:pt x="0" y="22"/>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2312005" y="1781465"/>
              <a:ext cx="244" cy="353"/>
            </a:xfrm>
            <a:custGeom>
              <a:rect b="b" l="l" r="r" t="t"/>
              <a:pathLst>
                <a:path extrusionOk="0" h="26" w="18">
                  <a:moveTo>
                    <a:pt x="0" y="25"/>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2311625" y="1781995"/>
              <a:ext cx="244" cy="339"/>
            </a:xfrm>
            <a:custGeom>
              <a:rect b="b" l="l" r="r" t="t"/>
              <a:pathLst>
                <a:path extrusionOk="0" h="25" w="18">
                  <a:moveTo>
                    <a:pt x="0" y="25"/>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2309955" y="1784276"/>
              <a:ext cx="394" cy="584"/>
            </a:xfrm>
            <a:custGeom>
              <a:rect b="b" l="l" r="r" t="t"/>
              <a:pathLst>
                <a:path extrusionOk="0" h="43" w="29">
                  <a:moveTo>
                    <a:pt x="1" y="42"/>
                  </a:moveTo>
                  <a:lnTo>
                    <a:pt x="2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2312141" y="1771241"/>
              <a:ext cx="394" cy="68"/>
            </a:xfrm>
            <a:custGeom>
              <a:rect b="b" l="l" r="r" t="t"/>
              <a:pathLst>
                <a:path extrusionOk="0" h="5" w="29">
                  <a:moveTo>
                    <a:pt x="29"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2312616" y="1771296"/>
              <a:ext cx="353" cy="109"/>
            </a:xfrm>
            <a:custGeom>
              <a:rect b="b" l="l" r="r" t="t"/>
              <a:pathLst>
                <a:path extrusionOk="0" h="8" w="26">
                  <a:moveTo>
                    <a:pt x="25"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2311665" y="1771146"/>
              <a:ext cx="394" cy="68"/>
            </a:xfrm>
            <a:custGeom>
              <a:rect b="b" l="l" r="r" t="t"/>
              <a:pathLst>
                <a:path extrusionOk="0" h="5" w="29">
                  <a:moveTo>
                    <a:pt x="29"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2313050" y="1771431"/>
              <a:ext cx="299" cy="109"/>
            </a:xfrm>
            <a:custGeom>
              <a:rect b="b" l="l" r="r" t="t"/>
              <a:pathLst>
                <a:path extrusionOk="0" h="8" w="22">
                  <a:moveTo>
                    <a:pt x="21"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2702915" y="1869217"/>
              <a:ext cx="109" cy="394"/>
            </a:xfrm>
            <a:custGeom>
              <a:rect b="b" l="l" r="r" t="t"/>
              <a:pathLst>
                <a:path extrusionOk="0" h="29" w="8">
                  <a:moveTo>
                    <a:pt x="0" y="0"/>
                  </a:moveTo>
                  <a:lnTo>
                    <a:pt x="7"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2730382" y="1871783"/>
              <a:ext cx="204" cy="1290"/>
            </a:xfrm>
            <a:custGeom>
              <a:rect b="b" l="l" r="r" t="t"/>
              <a:pathLst>
                <a:path extrusionOk="0" h="95" w="15">
                  <a:moveTo>
                    <a:pt x="15" y="95"/>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2703105" y="1870018"/>
              <a:ext cx="109" cy="448"/>
            </a:xfrm>
            <a:custGeom>
              <a:rect b="b" l="l" r="r" t="t"/>
              <a:pathLst>
                <a:path extrusionOk="0" h="33" w="8">
                  <a:moveTo>
                    <a:pt x="0" y="1"/>
                  </a:moveTo>
                  <a:lnTo>
                    <a:pt x="7"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2702480" y="1867737"/>
              <a:ext cx="109" cy="394"/>
            </a:xfrm>
            <a:custGeom>
              <a:rect b="b" l="l" r="r" t="t"/>
              <a:pathLst>
                <a:path extrusionOk="0" h="29" w="8">
                  <a:moveTo>
                    <a:pt x="1" y="1"/>
                  </a:moveTo>
                  <a:lnTo>
                    <a:pt x="8"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2730667" y="1873439"/>
              <a:ext cx="163" cy="964"/>
            </a:xfrm>
            <a:custGeom>
              <a:rect b="b" l="l" r="r" t="t"/>
              <a:pathLst>
                <a:path extrusionOk="0" h="71" w="12">
                  <a:moveTo>
                    <a:pt x="11" y="7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2730911" y="1874919"/>
              <a:ext cx="149" cy="1005"/>
            </a:xfrm>
            <a:custGeom>
              <a:rect b="b" l="l" r="r" t="t"/>
              <a:pathLst>
                <a:path extrusionOk="0" h="74" w="11">
                  <a:moveTo>
                    <a:pt x="11" y="7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2702290" y="1867071"/>
              <a:ext cx="109" cy="353"/>
            </a:xfrm>
            <a:custGeom>
              <a:rect b="b" l="l" r="r" t="t"/>
              <a:pathLst>
                <a:path extrusionOk="0" h="26" w="8">
                  <a:moveTo>
                    <a:pt x="1" y="1"/>
                  </a:moveTo>
                  <a:lnTo>
                    <a:pt x="8"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2703675" y="1872638"/>
              <a:ext cx="54" cy="434"/>
            </a:xfrm>
            <a:custGeom>
              <a:rect b="b" l="l" r="r" t="t"/>
              <a:pathLst>
                <a:path extrusionOk="0" h="32" w="4">
                  <a:moveTo>
                    <a:pt x="0" y="0"/>
                  </a:moveTo>
                  <a:lnTo>
                    <a:pt x="4"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2703485" y="1871728"/>
              <a:ext cx="109" cy="448"/>
            </a:xfrm>
            <a:custGeom>
              <a:rect b="b" l="l" r="r" t="t"/>
              <a:pathLst>
                <a:path extrusionOk="0" h="33" w="8">
                  <a:moveTo>
                    <a:pt x="0" y="1"/>
                  </a:moveTo>
                  <a:lnTo>
                    <a:pt x="7"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2702670" y="1868497"/>
              <a:ext cx="163" cy="353"/>
            </a:xfrm>
            <a:custGeom>
              <a:rect b="b" l="l" r="r" t="t"/>
              <a:pathLst>
                <a:path extrusionOk="0" h="26" w="12">
                  <a:moveTo>
                    <a:pt x="1" y="1"/>
                  </a:moveTo>
                  <a:lnTo>
                    <a:pt x="1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2731142" y="1876345"/>
              <a:ext cx="14" cy="109"/>
            </a:xfrm>
            <a:custGeom>
              <a:rect b="b" l="l" r="r" t="t"/>
              <a:pathLst>
                <a:path extrusionOk="0" h="8" w="1">
                  <a:moveTo>
                    <a:pt x="1" y="7"/>
                  </a:moveTo>
                  <a:lnTo>
                    <a:pt x="1" y="7"/>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2703295" y="1870873"/>
              <a:ext cx="109" cy="448"/>
            </a:xfrm>
            <a:custGeom>
              <a:rect b="b" l="l" r="r" t="t"/>
              <a:pathLst>
                <a:path extrusionOk="0" h="33" w="8">
                  <a:moveTo>
                    <a:pt x="0" y="1"/>
                  </a:moveTo>
                  <a:lnTo>
                    <a:pt x="7"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6"/>
            <p:cNvSpPr/>
            <p:nvPr/>
          </p:nvSpPr>
          <p:spPr>
            <a:xfrm>
              <a:off x="2704286" y="1878151"/>
              <a:ext cx="14" cy="109"/>
            </a:xfrm>
            <a:custGeom>
              <a:rect b="b" l="l" r="r" t="t"/>
              <a:pathLst>
                <a:path extrusionOk="0" h="8" w="1">
                  <a:moveTo>
                    <a:pt x="1"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2702059" y="1866460"/>
              <a:ext cx="149" cy="339"/>
            </a:xfrm>
            <a:custGeom>
              <a:rect b="b" l="l" r="r" t="t"/>
              <a:pathLst>
                <a:path extrusionOk="0" h="25" w="11">
                  <a:moveTo>
                    <a:pt x="0" y="0"/>
                  </a:moveTo>
                  <a:lnTo>
                    <a:pt x="1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2298889" y="1800908"/>
              <a:ext cx="4426" cy="10848"/>
            </a:xfrm>
            <a:custGeom>
              <a:rect b="b" l="l" r="r" t="t"/>
              <a:pathLst>
                <a:path extrusionOk="0" h="799" w="326">
                  <a:moveTo>
                    <a:pt x="0" y="0"/>
                  </a:moveTo>
                  <a:lnTo>
                    <a:pt x="326" y="799"/>
                  </a:lnTo>
                  <a:lnTo>
                    <a:pt x="326" y="79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a:off x="2307063" y="1789734"/>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a:off x="2305542" y="1789924"/>
              <a:ext cx="54" cy="14"/>
            </a:xfrm>
            <a:custGeom>
              <a:rect b="b" l="l" r="r" t="t"/>
              <a:pathLst>
                <a:path extrusionOk="0" h="1" w="4">
                  <a:moveTo>
                    <a:pt x="0" y="1"/>
                  </a:moveTo>
                  <a:lnTo>
                    <a:pt x="0" y="1"/>
                  </a:ln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2305827" y="1789829"/>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2305637" y="1789883"/>
              <a:ext cx="109" cy="14"/>
            </a:xfrm>
            <a:custGeom>
              <a:rect b="b" l="l" r="r" t="t"/>
              <a:pathLst>
                <a:path extrusionOk="0" h="1" w="8">
                  <a:moveTo>
                    <a:pt x="0" y="0"/>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2306017" y="1789788"/>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2317422" y="1791784"/>
              <a:ext cx="584" cy="394"/>
            </a:xfrm>
            <a:custGeom>
              <a:rect b="b" l="l" r="r" t="t"/>
              <a:pathLst>
                <a:path extrusionOk="0" h="29" w="43">
                  <a:moveTo>
                    <a:pt x="1" y="28"/>
                  </a:moveTo>
                  <a:lnTo>
                    <a:pt x="43"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2308773" y="1792069"/>
              <a:ext cx="14" cy="54"/>
            </a:xfrm>
            <a:custGeom>
              <a:rect b="b" l="l" r="r" t="t"/>
              <a:pathLst>
                <a:path extrusionOk="0" h="4" w="1">
                  <a:moveTo>
                    <a:pt x="0"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6"/>
            <p:cNvSpPr/>
            <p:nvPr/>
          </p:nvSpPr>
          <p:spPr>
            <a:xfrm>
              <a:off x="2309058" y="1789829"/>
              <a:ext cx="54" cy="394"/>
            </a:xfrm>
            <a:custGeom>
              <a:rect b="b" l="l" r="r" t="t"/>
              <a:pathLst>
                <a:path extrusionOk="0" h="29" w="4">
                  <a:moveTo>
                    <a:pt x="4" y="1"/>
                  </a:moveTo>
                  <a:lnTo>
                    <a:pt x="4" y="1"/>
                  </a:lnTo>
                  <a:lnTo>
                    <a:pt x="0"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2306397" y="1805701"/>
              <a:ext cx="54" cy="258"/>
            </a:xfrm>
            <a:custGeom>
              <a:rect b="b" l="l" r="r" t="t"/>
              <a:pathLst>
                <a:path extrusionOk="0" h="19" w="4">
                  <a:moveTo>
                    <a:pt x="0" y="1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6"/>
            <p:cNvSpPr/>
            <p:nvPr/>
          </p:nvSpPr>
          <p:spPr>
            <a:xfrm>
              <a:off x="2307918" y="1800528"/>
              <a:ext cx="54" cy="434"/>
            </a:xfrm>
            <a:custGeom>
              <a:rect b="b" l="l" r="r" t="t"/>
              <a:pathLst>
                <a:path extrusionOk="0" h="32" w="4">
                  <a:moveTo>
                    <a:pt x="4" y="0"/>
                  </a:moveTo>
                  <a:lnTo>
                    <a:pt x="0" y="18"/>
                  </a:lnTo>
                  <a:lnTo>
                    <a:pt x="0" y="32"/>
                  </a:ln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6"/>
            <p:cNvSpPr/>
            <p:nvPr/>
          </p:nvSpPr>
          <p:spPr>
            <a:xfrm>
              <a:off x="2308868" y="1791404"/>
              <a:ext cx="14" cy="244"/>
            </a:xfrm>
            <a:custGeom>
              <a:rect b="b" l="l" r="r" t="t"/>
              <a:pathLst>
                <a:path extrusionOk="0" h="18" w="1">
                  <a:moveTo>
                    <a:pt x="0" y="18"/>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6"/>
            <p:cNvSpPr/>
            <p:nvPr/>
          </p:nvSpPr>
          <p:spPr>
            <a:xfrm>
              <a:off x="2307538" y="1802809"/>
              <a:ext cx="54" cy="299"/>
            </a:xfrm>
            <a:custGeom>
              <a:rect b="b" l="l" r="r" t="t"/>
              <a:pathLst>
                <a:path extrusionOk="0" h="22" w="4">
                  <a:moveTo>
                    <a:pt x="0" y="21"/>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2306248" y="1806041"/>
              <a:ext cx="109" cy="299"/>
            </a:xfrm>
            <a:custGeom>
              <a:rect b="b" l="l" r="r" t="t"/>
              <a:pathLst>
                <a:path extrusionOk="0" h="22" w="8">
                  <a:moveTo>
                    <a:pt x="1" y="21"/>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2306492" y="1805375"/>
              <a:ext cx="109" cy="244"/>
            </a:xfrm>
            <a:custGeom>
              <a:rect b="b" l="l" r="r" t="t"/>
              <a:pathLst>
                <a:path extrusionOk="0" h="18" w="8">
                  <a:moveTo>
                    <a:pt x="0" y="18"/>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6"/>
            <p:cNvSpPr/>
            <p:nvPr/>
          </p:nvSpPr>
          <p:spPr>
            <a:xfrm>
              <a:off x="2305393" y="1809652"/>
              <a:ext cx="109" cy="489"/>
            </a:xfrm>
            <a:custGeom>
              <a:rect b="b" l="l" r="r" t="t"/>
              <a:pathLst>
                <a:path extrusionOk="0" h="36" w="8">
                  <a:moveTo>
                    <a:pt x="1" y="36"/>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6"/>
            <p:cNvSpPr/>
            <p:nvPr/>
          </p:nvSpPr>
          <p:spPr>
            <a:xfrm>
              <a:off x="2304687" y="1814404"/>
              <a:ext cx="14" cy="299"/>
            </a:xfrm>
            <a:custGeom>
              <a:rect b="b" l="l" r="r" t="t"/>
              <a:pathLst>
                <a:path extrusionOk="0" h="22" w="1">
                  <a:moveTo>
                    <a:pt x="0" y="22"/>
                  </a:moveTo>
                  <a:lnTo>
                    <a:pt x="0" y="22"/>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2304917" y="1812313"/>
              <a:ext cx="109" cy="584"/>
            </a:xfrm>
            <a:custGeom>
              <a:rect b="b" l="l" r="r" t="t"/>
              <a:pathLst>
                <a:path extrusionOk="0" h="43" w="8">
                  <a:moveTo>
                    <a:pt x="1" y="43"/>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2305868" y="1807561"/>
              <a:ext cx="109" cy="394"/>
            </a:xfrm>
            <a:custGeom>
              <a:rect b="b" l="l" r="r" t="t"/>
              <a:pathLst>
                <a:path extrusionOk="0" h="29" w="8">
                  <a:moveTo>
                    <a:pt x="1" y="29"/>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2305732" y="1808186"/>
              <a:ext cx="109" cy="434"/>
            </a:xfrm>
            <a:custGeom>
              <a:rect b="b" l="l" r="r" t="t"/>
              <a:pathLst>
                <a:path extrusionOk="0" h="32" w="8">
                  <a:moveTo>
                    <a:pt x="0" y="32"/>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2305107" y="1811363"/>
              <a:ext cx="109" cy="584"/>
            </a:xfrm>
            <a:custGeom>
              <a:rect b="b" l="l" r="r" t="t"/>
              <a:pathLst>
                <a:path extrusionOk="0" h="43" w="8">
                  <a:moveTo>
                    <a:pt x="1" y="43"/>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2304782" y="1813359"/>
              <a:ext cx="109" cy="638"/>
            </a:xfrm>
            <a:custGeom>
              <a:rect b="b" l="l" r="r" t="t"/>
              <a:pathLst>
                <a:path extrusionOk="0" h="47" w="8">
                  <a:moveTo>
                    <a:pt x="0" y="46"/>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2305257" y="1810467"/>
              <a:ext cx="109" cy="530"/>
            </a:xfrm>
            <a:custGeom>
              <a:rect b="b" l="l" r="r" t="t"/>
              <a:pathLst>
                <a:path extrusionOk="0" h="39" w="8">
                  <a:moveTo>
                    <a:pt x="0" y="39"/>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2305542" y="1808892"/>
              <a:ext cx="109" cy="489"/>
            </a:xfrm>
            <a:custGeom>
              <a:rect b="b" l="l" r="r" t="t"/>
              <a:pathLst>
                <a:path extrusionOk="0" h="36" w="8">
                  <a:moveTo>
                    <a:pt x="0" y="36"/>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2306112" y="1806516"/>
              <a:ext cx="109" cy="339"/>
            </a:xfrm>
            <a:custGeom>
              <a:rect b="b" l="l" r="r" t="t"/>
              <a:pathLst>
                <a:path extrusionOk="0" h="25" w="8">
                  <a:moveTo>
                    <a:pt x="0" y="25"/>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6"/>
            <p:cNvSpPr/>
            <p:nvPr/>
          </p:nvSpPr>
          <p:spPr>
            <a:xfrm>
              <a:off x="2306017" y="1806991"/>
              <a:ext cx="54" cy="394"/>
            </a:xfrm>
            <a:custGeom>
              <a:rect b="b" l="l" r="r" t="t"/>
              <a:pathLst>
                <a:path extrusionOk="0" h="29" w="4">
                  <a:moveTo>
                    <a:pt x="0" y="29"/>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2307633" y="1802280"/>
              <a:ext cx="54" cy="258"/>
            </a:xfrm>
            <a:custGeom>
              <a:rect b="b" l="l" r="r" t="t"/>
              <a:pathLst>
                <a:path extrusionOk="0" h="19" w="4">
                  <a:moveTo>
                    <a:pt x="0" y="1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6"/>
            <p:cNvSpPr/>
            <p:nvPr/>
          </p:nvSpPr>
          <p:spPr>
            <a:xfrm>
              <a:off x="2307769" y="1801614"/>
              <a:ext cx="68" cy="258"/>
            </a:xfrm>
            <a:custGeom>
              <a:rect b="b" l="l" r="r" t="t"/>
              <a:pathLst>
                <a:path extrusionOk="0" h="19" w="5">
                  <a:moveTo>
                    <a:pt x="1" y="1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2314530" y="1758886"/>
              <a:ext cx="14" cy="204"/>
            </a:xfrm>
            <a:custGeom>
              <a:rect b="b" l="l" r="r" t="t"/>
              <a:pathLst>
                <a:path extrusionOk="0" h="15" w="1">
                  <a:moveTo>
                    <a:pt x="0" y="1"/>
                  </a:moveTo>
                  <a:lnTo>
                    <a:pt x="0"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6"/>
            <p:cNvSpPr/>
            <p:nvPr/>
          </p:nvSpPr>
          <p:spPr>
            <a:xfrm>
              <a:off x="2314625" y="1758275"/>
              <a:ext cx="14" cy="244"/>
            </a:xfrm>
            <a:custGeom>
              <a:rect b="b" l="l" r="r" t="t"/>
              <a:pathLst>
                <a:path extrusionOk="0" h="18" w="1">
                  <a:moveTo>
                    <a:pt x="0" y="0"/>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6"/>
            <p:cNvSpPr/>
            <p:nvPr/>
          </p:nvSpPr>
          <p:spPr>
            <a:xfrm>
              <a:off x="2314571" y="1758601"/>
              <a:ext cx="14" cy="204"/>
            </a:xfrm>
            <a:custGeom>
              <a:rect b="b" l="l" r="r" t="t"/>
              <a:pathLst>
                <a:path extrusionOk="0" h="15" w="1">
                  <a:moveTo>
                    <a:pt x="1"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2314435" y="1759171"/>
              <a:ext cx="54" cy="204"/>
            </a:xfrm>
            <a:custGeom>
              <a:rect b="b" l="l" r="r" t="t"/>
              <a:pathLst>
                <a:path extrusionOk="0" h="15" w="4">
                  <a:moveTo>
                    <a:pt x="4" y="1"/>
                  </a:moveTo>
                  <a:lnTo>
                    <a:pt x="0"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2313811" y="1760556"/>
              <a:ext cx="149" cy="149"/>
            </a:xfrm>
            <a:custGeom>
              <a:rect b="b" l="l" r="r" t="t"/>
              <a:pathLst>
                <a:path extrusionOk="0" h="11" w="11">
                  <a:moveTo>
                    <a:pt x="11"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2313580" y="1760787"/>
              <a:ext cx="149" cy="163"/>
            </a:xfrm>
            <a:custGeom>
              <a:rect b="b" l="l" r="r" t="t"/>
              <a:pathLst>
                <a:path extrusionOk="0" h="12" w="11">
                  <a:moveTo>
                    <a:pt x="11"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2312236" y="1761601"/>
              <a:ext cx="258" cy="109"/>
            </a:xfrm>
            <a:custGeom>
              <a:rect b="b" l="l" r="r" t="t"/>
              <a:pathLst>
                <a:path extrusionOk="0" h="8" w="19">
                  <a:moveTo>
                    <a:pt x="1" y="7"/>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2314001" y="1760312"/>
              <a:ext cx="109" cy="163"/>
            </a:xfrm>
            <a:custGeom>
              <a:rect b="b" l="l" r="r" t="t"/>
              <a:pathLst>
                <a:path extrusionOk="0" h="12" w="8">
                  <a:moveTo>
                    <a:pt x="8"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6"/>
            <p:cNvSpPr/>
            <p:nvPr/>
          </p:nvSpPr>
          <p:spPr>
            <a:xfrm>
              <a:off x="2313335" y="1761031"/>
              <a:ext cx="204" cy="109"/>
            </a:xfrm>
            <a:custGeom>
              <a:rect b="b" l="l" r="r" t="t"/>
              <a:pathLst>
                <a:path extrusionOk="0" h="8" w="15">
                  <a:moveTo>
                    <a:pt x="15"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6"/>
            <p:cNvSpPr/>
            <p:nvPr/>
          </p:nvSpPr>
          <p:spPr>
            <a:xfrm>
              <a:off x="2360911" y="1713591"/>
              <a:ext cx="163" cy="14"/>
            </a:xfrm>
            <a:custGeom>
              <a:rect b="b" l="l" r="r" t="t"/>
              <a:pathLst>
                <a:path extrusionOk="0" h="1" w="12">
                  <a:moveTo>
                    <a:pt x="1"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2360531" y="1713686"/>
              <a:ext cx="163" cy="14"/>
            </a:xfrm>
            <a:custGeom>
              <a:rect b="b" l="l" r="r" t="t"/>
              <a:pathLst>
                <a:path extrusionOk="0" h="1" w="12">
                  <a:moveTo>
                    <a:pt x="1"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2361291" y="1713442"/>
              <a:ext cx="68" cy="14"/>
            </a:xfrm>
            <a:custGeom>
              <a:rect b="b" l="l" r="r" t="t"/>
              <a:pathLst>
                <a:path extrusionOk="0" h="1" w="5">
                  <a:moveTo>
                    <a:pt x="4"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2358725" y="1713917"/>
              <a:ext cx="204" cy="14"/>
            </a:xfrm>
            <a:custGeom>
              <a:rect b="b" l="l" r="r" t="t"/>
              <a:pathLst>
                <a:path extrusionOk="0" h="1" w="15">
                  <a:moveTo>
                    <a:pt x="1" y="1"/>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2354163" y="1713822"/>
              <a:ext cx="258" cy="14"/>
            </a:xfrm>
            <a:custGeom>
              <a:rect b="b" l="l" r="r" t="t"/>
              <a:pathLst>
                <a:path extrusionOk="0" h="1" w="19">
                  <a:moveTo>
                    <a:pt x="1" y="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2353552" y="1713781"/>
              <a:ext cx="394" cy="14"/>
            </a:xfrm>
            <a:custGeom>
              <a:rect b="b" l="l" r="r" t="t"/>
              <a:pathLst>
                <a:path extrusionOk="0" h="1" w="29">
                  <a:moveTo>
                    <a:pt x="0" y="0"/>
                  </a:moveTo>
                  <a:lnTo>
                    <a:pt x="2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2359200" y="1713876"/>
              <a:ext cx="258" cy="14"/>
            </a:xfrm>
            <a:custGeom>
              <a:rect b="b" l="l" r="r" t="t"/>
              <a:pathLst>
                <a:path extrusionOk="0" h="1" w="19">
                  <a:moveTo>
                    <a:pt x="1" y="0"/>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2365812" y="1717814"/>
              <a:ext cx="14" cy="14"/>
            </a:xfrm>
            <a:custGeom>
              <a:rect b="b" l="l" r="r" t="t"/>
              <a:pathLst>
                <a:path extrusionOk="0" h="1" w="1">
                  <a:moveTo>
                    <a:pt x="0" y="1"/>
                  </a:moveTo>
                  <a:lnTo>
                    <a:pt x="0" y="1"/>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2354788" y="1713876"/>
              <a:ext cx="204" cy="14"/>
            </a:xfrm>
            <a:custGeom>
              <a:rect b="b" l="l" r="r" t="t"/>
              <a:pathLst>
                <a:path extrusionOk="0" h="1" w="15">
                  <a:moveTo>
                    <a:pt x="0" y="0"/>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2355358" y="171391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2357680" y="171397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2359675" y="1713822"/>
              <a:ext cx="204" cy="14"/>
            </a:xfrm>
            <a:custGeom>
              <a:rect b="b" l="l" r="r" t="t"/>
              <a:pathLst>
                <a:path extrusionOk="0" h="1" w="15">
                  <a:moveTo>
                    <a:pt x="1" y="1"/>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2358209" y="171391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2356539" y="1713917"/>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2360110" y="1713781"/>
              <a:ext cx="204" cy="14"/>
            </a:xfrm>
            <a:custGeom>
              <a:rect b="b" l="l" r="r" t="t"/>
              <a:pathLst>
                <a:path extrusionOk="0" h="1" w="15">
                  <a:moveTo>
                    <a:pt x="0" y="0"/>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2357299" y="171397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2355969" y="1713917"/>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2633846" y="1775002"/>
              <a:ext cx="163" cy="109"/>
            </a:xfrm>
            <a:custGeom>
              <a:rect b="b" l="l" r="r" t="t"/>
              <a:pathLst>
                <a:path extrusionOk="0" h="8" w="12">
                  <a:moveTo>
                    <a:pt x="11"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2634891" y="1778858"/>
              <a:ext cx="14" cy="95"/>
            </a:xfrm>
            <a:custGeom>
              <a:rect b="b" l="l" r="r" t="t"/>
              <a:pathLst>
                <a:path extrusionOk="0" h="7" w="1">
                  <a:moveTo>
                    <a:pt x="1"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2991817" y="1742539"/>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2987920" y="1742769"/>
              <a:ext cx="625" cy="68"/>
            </a:xfrm>
            <a:custGeom>
              <a:rect b="b" l="l" r="r" t="t"/>
              <a:pathLst>
                <a:path extrusionOk="0" h="5" w="46">
                  <a:moveTo>
                    <a:pt x="46"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2992387" y="1742294"/>
              <a:ext cx="163" cy="68"/>
            </a:xfrm>
            <a:custGeom>
              <a:rect b="b" l="l" r="r" t="t"/>
              <a:pathLst>
                <a:path extrusionOk="0" h="5" w="12">
                  <a:moveTo>
                    <a:pt x="11"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2980547" y="1745770"/>
              <a:ext cx="774" cy="584"/>
            </a:xfrm>
            <a:custGeom>
              <a:rect b="b" l="l" r="r" t="t"/>
              <a:pathLst>
                <a:path extrusionOk="0" h="43" w="57">
                  <a:moveTo>
                    <a:pt x="57" y="0"/>
                  </a:moveTo>
                  <a:lnTo>
                    <a:pt x="1" y="4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2979556" y="1746476"/>
              <a:ext cx="815" cy="584"/>
            </a:xfrm>
            <a:custGeom>
              <a:rect b="b" l="l" r="r" t="t"/>
              <a:pathLst>
                <a:path extrusionOk="0" h="43" w="60">
                  <a:moveTo>
                    <a:pt x="60" y="1"/>
                  </a:moveTo>
                  <a:lnTo>
                    <a:pt x="0" y="43"/>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2989101" y="1742674"/>
              <a:ext cx="1398" cy="14"/>
            </a:xfrm>
            <a:custGeom>
              <a:rect b="b" l="l" r="r" t="t"/>
              <a:pathLst>
                <a:path extrusionOk="0" h="1" w="103">
                  <a:moveTo>
                    <a:pt x="103"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2993052" y="174196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2991111" y="1742674"/>
              <a:ext cx="149" cy="14"/>
            </a:xfrm>
            <a:custGeom>
              <a:rect b="b" l="l" r="r" t="t"/>
              <a:pathLst>
                <a:path extrusionOk="0" h="1" w="11">
                  <a:moveTo>
                    <a:pt x="11"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2728671" y="1883663"/>
              <a:ext cx="109" cy="109"/>
            </a:xfrm>
            <a:custGeom>
              <a:rect b="b" l="l" r="r" t="t"/>
              <a:pathLst>
                <a:path extrusionOk="0" h="8" w="8">
                  <a:moveTo>
                    <a:pt x="1" y="7"/>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2729241" y="1883039"/>
              <a:ext cx="14" cy="68"/>
            </a:xfrm>
            <a:custGeom>
              <a:rect b="b" l="l" r="r" t="t"/>
              <a:pathLst>
                <a:path extrusionOk="0" h="5" w="1">
                  <a:moveTo>
                    <a:pt x="1" y="1"/>
                  </a:moveTo>
                  <a:lnTo>
                    <a:pt x="1" y="4"/>
                  </a:ln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2728155" y="1883989"/>
              <a:ext cx="149" cy="163"/>
            </a:xfrm>
            <a:custGeom>
              <a:rect b="b" l="l" r="r" t="t"/>
              <a:pathLst>
                <a:path extrusionOk="0" h="12" w="11">
                  <a:moveTo>
                    <a:pt x="0" y="1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2728820" y="1883568"/>
              <a:ext cx="54" cy="54"/>
            </a:xfrm>
            <a:custGeom>
              <a:rect b="b" l="l" r="r" t="t"/>
              <a:pathLst>
                <a:path extrusionOk="0" h="4" w="4">
                  <a:moveTo>
                    <a:pt x="0" y="4"/>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2728440" y="1883799"/>
              <a:ext cx="149" cy="109"/>
            </a:xfrm>
            <a:custGeom>
              <a:rect b="b" l="l" r="r" t="t"/>
              <a:pathLst>
                <a:path extrusionOk="0" h="8" w="11">
                  <a:moveTo>
                    <a:pt x="0" y="8"/>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2727341" y="1884518"/>
              <a:ext cx="299" cy="244"/>
            </a:xfrm>
            <a:custGeom>
              <a:rect b="b" l="l" r="r" t="t"/>
              <a:pathLst>
                <a:path extrusionOk="0" h="18" w="22">
                  <a:moveTo>
                    <a:pt x="1" y="18"/>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2727775" y="1884233"/>
              <a:ext cx="204" cy="204"/>
            </a:xfrm>
            <a:custGeom>
              <a:rect b="b" l="l" r="r" t="t"/>
              <a:pathLst>
                <a:path extrusionOk="0" h="15" w="15">
                  <a:moveTo>
                    <a:pt x="0" y="14"/>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2726825" y="1884844"/>
              <a:ext cx="394" cy="394"/>
            </a:xfrm>
            <a:custGeom>
              <a:rect b="b" l="l" r="r" t="t"/>
              <a:pathLst>
                <a:path extrusionOk="0" h="29" w="29">
                  <a:moveTo>
                    <a:pt x="0" y="29"/>
                  </a:moveTo>
                  <a:lnTo>
                    <a:pt x="0" y="29"/>
                  </a:lnTo>
                  <a:lnTo>
                    <a:pt x="2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2733668" y="1874675"/>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2760334" y="1831037"/>
              <a:ext cx="109" cy="68"/>
            </a:xfrm>
            <a:custGeom>
              <a:rect b="b" l="l" r="r" t="t"/>
              <a:pathLst>
                <a:path extrusionOk="0" h="5" w="8">
                  <a:moveTo>
                    <a:pt x="7"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2760565" y="1830806"/>
              <a:ext cx="109" cy="109"/>
            </a:xfrm>
            <a:custGeom>
              <a:rect b="b" l="l" r="r" t="t"/>
              <a:pathLst>
                <a:path extrusionOk="0" h="8" w="8">
                  <a:moveTo>
                    <a:pt x="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2760945" y="1830236"/>
              <a:ext cx="109" cy="109"/>
            </a:xfrm>
            <a:custGeom>
              <a:rect b="b" l="l" r="r" t="t"/>
              <a:pathLst>
                <a:path extrusionOk="0" h="8" w="8">
                  <a:moveTo>
                    <a:pt x="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6"/>
            <p:cNvSpPr/>
            <p:nvPr/>
          </p:nvSpPr>
          <p:spPr>
            <a:xfrm>
              <a:off x="2760089" y="1831227"/>
              <a:ext cx="109" cy="109"/>
            </a:xfrm>
            <a:custGeom>
              <a:rect b="b" l="l" r="r" t="t"/>
              <a:pathLst>
                <a:path extrusionOk="0" h="8" w="8">
                  <a:moveTo>
                    <a:pt x="8"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6"/>
            <p:cNvSpPr/>
            <p:nvPr/>
          </p:nvSpPr>
          <p:spPr>
            <a:xfrm>
              <a:off x="2760755" y="1830521"/>
              <a:ext cx="109" cy="109"/>
            </a:xfrm>
            <a:custGeom>
              <a:rect b="b" l="l" r="r" t="t"/>
              <a:pathLst>
                <a:path extrusionOk="0" h="8" w="8">
                  <a:moveTo>
                    <a:pt x="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2761135" y="1829951"/>
              <a:ext cx="68" cy="109"/>
            </a:xfrm>
            <a:custGeom>
              <a:rect b="b" l="l" r="r" t="t"/>
              <a:pathLst>
                <a:path extrusionOk="0" h="8" w="5">
                  <a:moveTo>
                    <a:pt x="4"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6"/>
            <p:cNvSpPr/>
            <p:nvPr/>
          </p:nvSpPr>
          <p:spPr>
            <a:xfrm>
              <a:off x="2755297" y="1836278"/>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2731903" y="1878151"/>
              <a:ext cx="109" cy="14"/>
            </a:xfrm>
            <a:custGeom>
              <a:rect b="b" l="l" r="r" t="t"/>
              <a:pathLst>
                <a:path extrusionOk="0" h="1" w="8">
                  <a:moveTo>
                    <a:pt x="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2755527" y="1836128"/>
              <a:ext cx="204" cy="68"/>
            </a:xfrm>
            <a:custGeom>
              <a:rect b="b" l="l" r="r" t="t"/>
              <a:pathLst>
                <a:path extrusionOk="0" h="5" w="15">
                  <a:moveTo>
                    <a:pt x="15"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2761990" y="1827805"/>
              <a:ext cx="14" cy="109"/>
            </a:xfrm>
            <a:custGeom>
              <a:rect b="b" l="l" r="r" t="t"/>
              <a:pathLst>
                <a:path extrusionOk="0" h="8" w="1">
                  <a:moveTo>
                    <a:pt x="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2762045" y="1827615"/>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2732717" y="1877716"/>
              <a:ext cx="14" cy="68"/>
            </a:xfrm>
            <a:custGeom>
              <a:rect b="b" l="l" r="r" t="t"/>
              <a:pathLst>
                <a:path extrusionOk="0" h="5" w="1">
                  <a:moveTo>
                    <a:pt x="0"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2761895" y="1828050"/>
              <a:ext cx="14" cy="109"/>
            </a:xfrm>
            <a:custGeom>
              <a:rect b="b" l="l" r="r" t="t"/>
              <a:pathLst>
                <a:path extrusionOk="0" h="8" w="1">
                  <a:moveTo>
                    <a:pt x="1"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6"/>
            <p:cNvSpPr/>
            <p:nvPr/>
          </p:nvSpPr>
          <p:spPr>
            <a:xfrm>
              <a:off x="2761325" y="1829665"/>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2732188" y="1878056"/>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2761855" y="1828335"/>
              <a:ext cx="14" cy="109"/>
            </a:xfrm>
            <a:custGeom>
              <a:rect b="b" l="l" r="r" t="t"/>
              <a:pathLst>
                <a:path extrusionOk="0" h="8" w="1">
                  <a:moveTo>
                    <a:pt x="0"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2761474" y="1829231"/>
              <a:ext cx="54" cy="109"/>
            </a:xfrm>
            <a:custGeom>
              <a:rect b="b" l="l" r="r" t="t"/>
              <a:pathLst>
                <a:path extrusionOk="0" h="8" w="4">
                  <a:moveTo>
                    <a:pt x="4"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2761610" y="1828905"/>
              <a:ext cx="68" cy="109"/>
            </a:xfrm>
            <a:custGeom>
              <a:rect b="b" l="l" r="r" t="t"/>
              <a:pathLst>
                <a:path extrusionOk="0" h="8" w="5">
                  <a:moveTo>
                    <a:pt x="4"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2761705" y="1828620"/>
              <a:ext cx="68" cy="109"/>
            </a:xfrm>
            <a:custGeom>
              <a:rect b="b" l="l" r="r" t="t"/>
              <a:pathLst>
                <a:path extrusionOk="0" h="8" w="5">
                  <a:moveTo>
                    <a:pt x="4"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2732473" y="1877906"/>
              <a:ext cx="68" cy="14"/>
            </a:xfrm>
            <a:custGeom>
              <a:rect b="b" l="l" r="r" t="t"/>
              <a:pathLst>
                <a:path extrusionOk="0" h="1" w="5">
                  <a:moveTo>
                    <a:pt x="4"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2713179" y="1838314"/>
              <a:ext cx="489" cy="163"/>
            </a:xfrm>
            <a:custGeom>
              <a:rect b="b" l="l" r="r" t="t"/>
              <a:pathLst>
                <a:path extrusionOk="0" h="12" w="36">
                  <a:moveTo>
                    <a:pt x="36"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2713804" y="1838504"/>
              <a:ext cx="489" cy="163"/>
            </a:xfrm>
            <a:custGeom>
              <a:rect b="b" l="l" r="r" t="t"/>
              <a:pathLst>
                <a:path extrusionOk="0" h="12" w="36">
                  <a:moveTo>
                    <a:pt x="35"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6"/>
            <p:cNvSpPr/>
            <p:nvPr/>
          </p:nvSpPr>
          <p:spPr>
            <a:xfrm>
              <a:off x="2723403" y="1831851"/>
              <a:ext cx="394" cy="679"/>
            </a:xfrm>
            <a:custGeom>
              <a:rect b="b" l="l" r="r" t="t"/>
              <a:pathLst>
                <a:path extrusionOk="0" h="50" w="29">
                  <a:moveTo>
                    <a:pt x="18" y="49"/>
                  </a:moveTo>
                  <a:lnTo>
                    <a:pt x="0" y="11"/>
                  </a:lnTo>
                  <a:lnTo>
                    <a:pt x="28" y="0"/>
                  </a:ln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2816708" y="1965033"/>
              <a:ext cx="204" cy="163"/>
            </a:xfrm>
            <a:custGeom>
              <a:rect b="b" l="l" r="r" t="t"/>
              <a:pathLst>
                <a:path extrusionOk="0" h="12" w="15">
                  <a:moveTo>
                    <a:pt x="14"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6"/>
            <p:cNvSpPr/>
            <p:nvPr/>
          </p:nvSpPr>
          <p:spPr>
            <a:xfrm>
              <a:off x="2815798" y="1965563"/>
              <a:ext cx="299" cy="149"/>
            </a:xfrm>
            <a:custGeom>
              <a:rect b="b" l="l" r="r" t="t"/>
              <a:pathLst>
                <a:path extrusionOk="0" h="11" w="22">
                  <a:moveTo>
                    <a:pt x="22"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6"/>
            <p:cNvSpPr/>
            <p:nvPr/>
          </p:nvSpPr>
          <p:spPr>
            <a:xfrm>
              <a:off x="2817033" y="1964802"/>
              <a:ext cx="204" cy="149"/>
            </a:xfrm>
            <a:custGeom>
              <a:rect b="b" l="l" r="r" t="t"/>
              <a:pathLst>
                <a:path extrusionOk="0" h="11" w="15">
                  <a:moveTo>
                    <a:pt x="15"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2815133" y="1965848"/>
              <a:ext cx="448" cy="204"/>
            </a:xfrm>
            <a:custGeom>
              <a:rect b="b" l="l" r="r" t="t"/>
              <a:pathLst>
                <a:path extrusionOk="0" h="15" w="33">
                  <a:moveTo>
                    <a:pt x="32"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6"/>
            <p:cNvSpPr/>
            <p:nvPr/>
          </p:nvSpPr>
          <p:spPr>
            <a:xfrm>
              <a:off x="2816273" y="1965277"/>
              <a:ext cx="258" cy="149"/>
            </a:xfrm>
            <a:custGeom>
              <a:rect b="b" l="l" r="r" t="t"/>
              <a:pathLst>
                <a:path extrusionOk="0" h="11" w="19">
                  <a:moveTo>
                    <a:pt x="18"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6"/>
            <p:cNvSpPr/>
            <p:nvPr/>
          </p:nvSpPr>
          <p:spPr>
            <a:xfrm>
              <a:off x="2818364" y="196370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2818364" y="1963702"/>
              <a:ext cx="14" cy="68"/>
            </a:xfrm>
            <a:custGeom>
              <a:rect b="b" l="l" r="r" t="t"/>
              <a:pathLst>
                <a:path extrusionOk="0" h="5" w="1">
                  <a:moveTo>
                    <a:pt x="1"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2818364" y="196370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6"/>
            <p:cNvSpPr/>
            <p:nvPr/>
          </p:nvSpPr>
          <p:spPr>
            <a:xfrm>
              <a:off x="2817373" y="1964612"/>
              <a:ext cx="149" cy="109"/>
            </a:xfrm>
            <a:custGeom>
              <a:rect b="b" l="l" r="r" t="t"/>
              <a:pathLst>
                <a:path extrusionOk="0" h="8" w="11">
                  <a:moveTo>
                    <a:pt x="11"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6"/>
            <p:cNvSpPr/>
            <p:nvPr/>
          </p:nvSpPr>
          <p:spPr>
            <a:xfrm>
              <a:off x="2818133" y="1963947"/>
              <a:ext cx="109" cy="109"/>
            </a:xfrm>
            <a:custGeom>
              <a:rect b="b" l="l" r="r" t="t"/>
              <a:pathLst>
                <a:path extrusionOk="0" h="8" w="8">
                  <a:moveTo>
                    <a:pt x="7"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2817848" y="1964273"/>
              <a:ext cx="109" cy="109"/>
            </a:xfrm>
            <a:custGeom>
              <a:rect b="b" l="l" r="r" t="t"/>
              <a:pathLst>
                <a:path extrusionOk="0" h="8" w="8">
                  <a:moveTo>
                    <a:pt x="7"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2817604" y="1964422"/>
              <a:ext cx="163" cy="109"/>
            </a:xfrm>
            <a:custGeom>
              <a:rect b="b" l="l" r="r" t="t"/>
              <a:pathLst>
                <a:path extrusionOk="0" h="8" w="12">
                  <a:moveTo>
                    <a:pt x="11"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2817984" y="1964083"/>
              <a:ext cx="109" cy="109"/>
            </a:xfrm>
            <a:custGeom>
              <a:rect b="b" l="l" r="r" t="t"/>
              <a:pathLst>
                <a:path extrusionOk="0" h="8" w="8">
                  <a:moveTo>
                    <a:pt x="8"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2818228" y="1963852"/>
              <a:ext cx="54" cy="109"/>
            </a:xfrm>
            <a:custGeom>
              <a:rect b="b" l="l" r="r" t="t"/>
              <a:pathLst>
                <a:path extrusionOk="0" h="8" w="4">
                  <a:moveTo>
                    <a:pt x="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2818323" y="1963757"/>
              <a:ext cx="14" cy="109"/>
            </a:xfrm>
            <a:custGeom>
              <a:rect b="b" l="l" r="r" t="t"/>
              <a:pathLst>
                <a:path extrusionOk="0" h="8" w="1">
                  <a:moveTo>
                    <a:pt x="0"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2786525" y="1885469"/>
              <a:ext cx="54" cy="204"/>
            </a:xfrm>
            <a:custGeom>
              <a:rect b="b" l="l" r="r" t="t"/>
              <a:pathLst>
                <a:path extrusionOk="0" h="15" w="4">
                  <a:moveTo>
                    <a:pt x="4" y="0"/>
                  </a:moveTo>
                  <a:lnTo>
                    <a:pt x="0"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2788086" y="1882998"/>
              <a:ext cx="163" cy="204"/>
            </a:xfrm>
            <a:custGeom>
              <a:rect b="b" l="l" r="r" t="t"/>
              <a:pathLst>
                <a:path extrusionOk="0" h="15" w="12">
                  <a:moveTo>
                    <a:pt x="11"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2785615" y="1887981"/>
              <a:ext cx="109" cy="163"/>
            </a:xfrm>
            <a:custGeom>
              <a:rect b="b" l="l" r="r" t="t"/>
              <a:pathLst>
                <a:path extrusionOk="0" h="12" w="8">
                  <a:moveTo>
                    <a:pt x="8"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2788996" y="1881857"/>
              <a:ext cx="109" cy="149"/>
            </a:xfrm>
            <a:custGeom>
              <a:rect b="b" l="l" r="r" t="t"/>
              <a:pathLst>
                <a:path extrusionOk="0" h="11" w="8">
                  <a:moveTo>
                    <a:pt x="7"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6"/>
            <p:cNvSpPr/>
            <p:nvPr/>
          </p:nvSpPr>
          <p:spPr>
            <a:xfrm>
              <a:off x="2788371" y="1882618"/>
              <a:ext cx="163" cy="149"/>
            </a:xfrm>
            <a:custGeom>
              <a:rect b="b" l="l" r="r" t="t"/>
              <a:pathLst>
                <a:path extrusionOk="0" h="11" w="12">
                  <a:moveTo>
                    <a:pt x="11"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2786376" y="1885795"/>
              <a:ext cx="68" cy="163"/>
            </a:xfrm>
            <a:custGeom>
              <a:rect b="b" l="l" r="r" t="t"/>
              <a:pathLst>
                <a:path extrusionOk="0" h="12" w="5">
                  <a:moveTo>
                    <a:pt x="4"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6"/>
            <p:cNvSpPr/>
            <p:nvPr/>
          </p:nvSpPr>
          <p:spPr>
            <a:xfrm>
              <a:off x="2786280" y="1886039"/>
              <a:ext cx="68" cy="149"/>
            </a:xfrm>
            <a:custGeom>
              <a:rect b="b" l="l" r="r" t="t"/>
              <a:pathLst>
                <a:path extrusionOk="0" h="11" w="5">
                  <a:moveTo>
                    <a:pt x="4"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6"/>
            <p:cNvSpPr/>
            <p:nvPr/>
          </p:nvSpPr>
          <p:spPr>
            <a:xfrm>
              <a:off x="2787801" y="1883378"/>
              <a:ext cx="163" cy="204"/>
            </a:xfrm>
            <a:custGeom>
              <a:rect b="b" l="l" r="r" t="t"/>
              <a:pathLst>
                <a:path extrusionOk="0" h="15" w="12">
                  <a:moveTo>
                    <a:pt x="11"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2788657" y="1882237"/>
              <a:ext cx="163" cy="149"/>
            </a:xfrm>
            <a:custGeom>
              <a:rect b="b" l="l" r="r" t="t"/>
              <a:pathLst>
                <a:path extrusionOk="0" h="11" w="12">
                  <a:moveTo>
                    <a:pt x="11"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6"/>
            <p:cNvSpPr/>
            <p:nvPr/>
          </p:nvSpPr>
          <p:spPr>
            <a:xfrm>
              <a:off x="2785289" y="1888320"/>
              <a:ext cx="109" cy="109"/>
            </a:xfrm>
            <a:custGeom>
              <a:rect b="b" l="l" r="r" t="t"/>
              <a:pathLst>
                <a:path extrusionOk="0" h="8" w="8">
                  <a:moveTo>
                    <a:pt x="7"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6"/>
            <p:cNvSpPr/>
            <p:nvPr/>
          </p:nvSpPr>
          <p:spPr>
            <a:xfrm>
              <a:off x="2785860" y="1887601"/>
              <a:ext cx="109" cy="163"/>
            </a:xfrm>
            <a:custGeom>
              <a:rect b="b" l="l" r="r" t="t"/>
              <a:pathLst>
                <a:path extrusionOk="0" h="12" w="8">
                  <a:moveTo>
                    <a:pt x="7"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6"/>
            <p:cNvSpPr/>
            <p:nvPr/>
          </p:nvSpPr>
          <p:spPr>
            <a:xfrm>
              <a:off x="2787570" y="1883758"/>
              <a:ext cx="109" cy="204"/>
            </a:xfrm>
            <a:custGeom>
              <a:rect b="b" l="l" r="r" t="t"/>
              <a:pathLst>
                <a:path extrusionOk="0" h="15" w="8">
                  <a:moveTo>
                    <a:pt x="7" y="0"/>
                  </a:moveTo>
                  <a:lnTo>
                    <a:pt x="0"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2789281" y="1881572"/>
              <a:ext cx="54" cy="109"/>
            </a:xfrm>
            <a:custGeom>
              <a:rect b="b" l="l" r="r" t="t"/>
              <a:pathLst>
                <a:path extrusionOk="0" h="8" w="4">
                  <a:moveTo>
                    <a:pt x="0" y="7"/>
                  </a:moveTo>
                  <a:lnTo>
                    <a:pt x="4" y="0"/>
                  </a:ln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6"/>
            <p:cNvSpPr/>
            <p:nvPr/>
          </p:nvSpPr>
          <p:spPr>
            <a:xfrm>
              <a:off x="2787285" y="1884138"/>
              <a:ext cx="149" cy="149"/>
            </a:xfrm>
            <a:custGeom>
              <a:rect b="b" l="l" r="r" t="t"/>
              <a:pathLst>
                <a:path extrusionOk="0" h="11" w="11">
                  <a:moveTo>
                    <a:pt x="11"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6"/>
            <p:cNvSpPr/>
            <p:nvPr/>
          </p:nvSpPr>
          <p:spPr>
            <a:xfrm>
              <a:off x="2787041" y="1884464"/>
              <a:ext cx="163" cy="204"/>
            </a:xfrm>
            <a:custGeom>
              <a:rect b="b" l="l" r="r" t="t"/>
              <a:pathLst>
                <a:path extrusionOk="0" h="15" w="12">
                  <a:moveTo>
                    <a:pt x="11"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2786851" y="1884844"/>
              <a:ext cx="109" cy="163"/>
            </a:xfrm>
            <a:custGeom>
              <a:rect b="b" l="l" r="r" t="t"/>
              <a:pathLst>
                <a:path extrusionOk="0" h="12" w="8">
                  <a:moveTo>
                    <a:pt x="8"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2786715" y="1885184"/>
              <a:ext cx="109" cy="149"/>
            </a:xfrm>
            <a:custGeom>
              <a:rect b="b" l="l" r="r" t="t"/>
              <a:pathLst>
                <a:path extrusionOk="0" h="11" w="8">
                  <a:moveTo>
                    <a:pt x="7"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2797075" y="1875245"/>
              <a:ext cx="14" cy="14"/>
            </a:xfrm>
            <a:custGeom>
              <a:rect b="b" l="l" r="r" t="t"/>
              <a:pathLst>
                <a:path extrusionOk="0" h="1" w="1">
                  <a:moveTo>
                    <a:pt x="1" y="1"/>
                  </a:moveTo>
                  <a:lnTo>
                    <a:pt x="1" y="1"/>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6"/>
            <p:cNvSpPr/>
            <p:nvPr/>
          </p:nvSpPr>
          <p:spPr>
            <a:xfrm>
              <a:off x="2832960" y="1935570"/>
              <a:ext cx="353" cy="14"/>
            </a:xfrm>
            <a:custGeom>
              <a:rect b="b" l="l" r="r" t="t"/>
              <a:pathLst>
                <a:path extrusionOk="0" h="1" w="26">
                  <a:moveTo>
                    <a:pt x="25"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2835865" y="1934714"/>
              <a:ext cx="149" cy="109"/>
            </a:xfrm>
            <a:custGeom>
              <a:rect b="b" l="l" r="r" t="t"/>
              <a:pathLst>
                <a:path extrusionOk="0" h="8" w="11">
                  <a:moveTo>
                    <a:pt x="0" y="7"/>
                  </a:moveTo>
                  <a:lnTo>
                    <a:pt x="11" y="0"/>
                  </a:ln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2833489" y="1935570"/>
              <a:ext cx="339" cy="14"/>
            </a:xfrm>
            <a:custGeom>
              <a:rect b="b" l="l" r="r" t="t"/>
              <a:pathLst>
                <a:path extrusionOk="0" h="1" w="25">
                  <a:moveTo>
                    <a:pt x="25"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2834671" y="1935230"/>
              <a:ext cx="353" cy="163"/>
            </a:xfrm>
            <a:custGeom>
              <a:rect b="b" l="l" r="r" t="t"/>
              <a:pathLst>
                <a:path extrusionOk="0" h="12" w="26">
                  <a:moveTo>
                    <a:pt x="25"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2834060" y="1935421"/>
              <a:ext cx="339" cy="109"/>
            </a:xfrm>
            <a:custGeom>
              <a:rect b="b" l="l" r="r" t="t"/>
              <a:pathLst>
                <a:path extrusionOk="0" h="8" w="25">
                  <a:moveTo>
                    <a:pt x="25"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2835241" y="1934945"/>
              <a:ext cx="353" cy="204"/>
            </a:xfrm>
            <a:custGeom>
              <a:rect b="b" l="l" r="r" t="t"/>
              <a:pathLst>
                <a:path extrusionOk="0" h="15" w="26">
                  <a:moveTo>
                    <a:pt x="25"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2836056" y="1934714"/>
              <a:ext cx="14" cy="14"/>
            </a:xfrm>
            <a:custGeom>
              <a:rect b="b" l="l" r="r" t="t"/>
              <a:pathLst>
                <a:path extrusionOk="0" h="1" w="1">
                  <a:moveTo>
                    <a:pt x="0"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2774359" y="1962182"/>
              <a:ext cx="149" cy="258"/>
            </a:xfrm>
            <a:custGeom>
              <a:rect b="b" l="l" r="r" t="t"/>
              <a:pathLst>
                <a:path extrusionOk="0" h="19" w="11">
                  <a:moveTo>
                    <a:pt x="0" y="18"/>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2774115" y="1962657"/>
              <a:ext cx="109" cy="204"/>
            </a:xfrm>
            <a:custGeom>
              <a:rect b="b" l="l" r="r" t="t"/>
              <a:pathLst>
                <a:path extrusionOk="0" h="15" w="8">
                  <a:moveTo>
                    <a:pt x="1" y="15"/>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2774590" y="1961761"/>
              <a:ext cx="163" cy="204"/>
            </a:xfrm>
            <a:custGeom>
              <a:rect b="b" l="l" r="r" t="t"/>
              <a:pathLst>
                <a:path extrusionOk="0" h="15" w="12">
                  <a:moveTo>
                    <a:pt x="1" y="1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2775595" y="1959521"/>
              <a:ext cx="109" cy="258"/>
            </a:xfrm>
            <a:custGeom>
              <a:rect b="b" l="l" r="r" t="t"/>
              <a:pathLst>
                <a:path extrusionOk="0" h="19" w="8">
                  <a:moveTo>
                    <a:pt x="0" y="18"/>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2775310" y="1960145"/>
              <a:ext cx="149" cy="394"/>
            </a:xfrm>
            <a:custGeom>
              <a:rect b="b" l="l" r="r" t="t"/>
              <a:pathLst>
                <a:path extrusionOk="0" h="29" w="11">
                  <a:moveTo>
                    <a:pt x="0" y="28"/>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2775065" y="1960756"/>
              <a:ext cx="109" cy="258"/>
            </a:xfrm>
            <a:custGeom>
              <a:rect b="b" l="l" r="r" t="t"/>
              <a:pathLst>
                <a:path extrusionOk="0" h="19" w="8">
                  <a:moveTo>
                    <a:pt x="1" y="1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2774835" y="1961286"/>
              <a:ext cx="149" cy="244"/>
            </a:xfrm>
            <a:custGeom>
              <a:rect b="b" l="l" r="r" t="t"/>
              <a:pathLst>
                <a:path extrusionOk="0" h="18" w="11">
                  <a:moveTo>
                    <a:pt x="0" y="18"/>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2773884" y="1963091"/>
              <a:ext cx="109" cy="204"/>
            </a:xfrm>
            <a:custGeom>
              <a:rect b="b" l="l" r="r" t="t"/>
              <a:pathLst>
                <a:path extrusionOk="0" h="15" w="8">
                  <a:moveTo>
                    <a:pt x="0" y="14"/>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2772268" y="1965087"/>
              <a:ext cx="149" cy="109"/>
            </a:xfrm>
            <a:custGeom>
              <a:rect b="b" l="l" r="r" t="t"/>
              <a:pathLst>
                <a:path extrusionOk="0" h="8" w="11">
                  <a:moveTo>
                    <a:pt x="0" y="7"/>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2772839" y="1964517"/>
              <a:ext cx="109" cy="149"/>
            </a:xfrm>
            <a:custGeom>
              <a:rect b="b" l="l" r="r" t="t"/>
              <a:pathLst>
                <a:path extrusionOk="0" h="11" w="8">
                  <a:moveTo>
                    <a:pt x="0" y="11"/>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2771983" y="1965318"/>
              <a:ext cx="149" cy="68"/>
            </a:xfrm>
            <a:custGeom>
              <a:rect b="b" l="l" r="r" t="t"/>
              <a:pathLst>
                <a:path extrusionOk="0" h="5" w="11">
                  <a:moveTo>
                    <a:pt x="0" y="4"/>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2773599" y="1963512"/>
              <a:ext cx="149" cy="204"/>
            </a:xfrm>
            <a:custGeom>
              <a:rect b="b" l="l" r="r" t="t"/>
              <a:pathLst>
                <a:path extrusionOk="0" h="15" w="11">
                  <a:moveTo>
                    <a:pt x="0" y="15"/>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2773070" y="1964178"/>
              <a:ext cx="163" cy="204"/>
            </a:xfrm>
            <a:custGeom>
              <a:rect b="b" l="l" r="r" t="t"/>
              <a:pathLst>
                <a:path extrusionOk="0" h="15" w="12">
                  <a:moveTo>
                    <a:pt x="1" y="15"/>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2773355" y="1963852"/>
              <a:ext cx="109" cy="204"/>
            </a:xfrm>
            <a:custGeom>
              <a:rect b="b" l="l" r="r" t="t"/>
              <a:pathLst>
                <a:path extrusionOk="0" h="15" w="8">
                  <a:moveTo>
                    <a:pt x="1" y="1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2776776" y="1956384"/>
              <a:ext cx="68" cy="299"/>
            </a:xfrm>
            <a:custGeom>
              <a:rect b="b" l="l" r="r" t="t"/>
              <a:pathLst>
                <a:path extrusionOk="0" h="22" w="5">
                  <a:moveTo>
                    <a:pt x="1" y="22"/>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2777496" y="1954062"/>
              <a:ext cx="109" cy="204"/>
            </a:xfrm>
            <a:custGeom>
              <a:rect b="b" l="l" r="r" t="t"/>
              <a:pathLst>
                <a:path extrusionOk="0" h="15" w="8">
                  <a:moveTo>
                    <a:pt x="0" y="14"/>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2777632" y="1953628"/>
              <a:ext cx="68" cy="204"/>
            </a:xfrm>
            <a:custGeom>
              <a:rect b="b" l="l" r="r" t="t"/>
              <a:pathLst>
                <a:path extrusionOk="0" h="15" w="5">
                  <a:moveTo>
                    <a:pt x="1" y="15"/>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2776926" y="1955909"/>
              <a:ext cx="109" cy="258"/>
            </a:xfrm>
            <a:custGeom>
              <a:rect b="b" l="l" r="r" t="t"/>
              <a:pathLst>
                <a:path extrusionOk="0" h="19" w="8">
                  <a:moveTo>
                    <a:pt x="0" y="18"/>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2777251" y="1954959"/>
              <a:ext cx="68" cy="204"/>
            </a:xfrm>
            <a:custGeom>
              <a:rect b="b" l="l" r="r" t="t"/>
              <a:pathLst>
                <a:path extrusionOk="0" h="15" w="5">
                  <a:moveTo>
                    <a:pt x="1" y="15"/>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2777781" y="1953248"/>
              <a:ext cx="14" cy="109"/>
            </a:xfrm>
            <a:custGeom>
              <a:rect b="b" l="l" r="r" t="t"/>
              <a:pathLst>
                <a:path extrusionOk="0" h="8" w="1">
                  <a:moveTo>
                    <a:pt x="0"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2777061" y="1955434"/>
              <a:ext cx="109" cy="258"/>
            </a:xfrm>
            <a:custGeom>
              <a:rect b="b" l="l" r="r" t="t"/>
              <a:pathLst>
                <a:path extrusionOk="0" h="19" w="8">
                  <a:moveTo>
                    <a:pt x="1" y="1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2776586" y="1956914"/>
              <a:ext cx="109" cy="244"/>
            </a:xfrm>
            <a:custGeom>
              <a:rect b="b" l="l" r="r" t="t"/>
              <a:pathLst>
                <a:path extrusionOk="0" h="18" w="8">
                  <a:moveTo>
                    <a:pt x="1" y="18"/>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2776206" y="1957959"/>
              <a:ext cx="109" cy="244"/>
            </a:xfrm>
            <a:custGeom>
              <a:rect b="b" l="l" r="r" t="t"/>
              <a:pathLst>
                <a:path extrusionOk="0" h="18" w="8">
                  <a:moveTo>
                    <a:pt x="1" y="18"/>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2776016" y="1958475"/>
              <a:ext cx="109" cy="258"/>
            </a:xfrm>
            <a:custGeom>
              <a:rect b="b" l="l" r="r" t="t"/>
              <a:pathLst>
                <a:path extrusionOk="0" h="19" w="8">
                  <a:moveTo>
                    <a:pt x="1" y="1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2776396" y="1957430"/>
              <a:ext cx="109" cy="258"/>
            </a:xfrm>
            <a:custGeom>
              <a:rect b="b" l="l" r="r" t="t"/>
              <a:pathLst>
                <a:path extrusionOk="0" h="19" w="8">
                  <a:moveTo>
                    <a:pt x="1" y="1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2777401" y="1954483"/>
              <a:ext cx="54" cy="258"/>
            </a:xfrm>
            <a:custGeom>
              <a:rect b="b" l="l" r="r" t="t"/>
              <a:pathLst>
                <a:path extrusionOk="0" h="19" w="4">
                  <a:moveTo>
                    <a:pt x="0" y="1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2772554" y="1964802"/>
              <a:ext cx="149" cy="149"/>
            </a:xfrm>
            <a:custGeom>
              <a:rect b="b" l="l" r="r" t="t"/>
              <a:pathLst>
                <a:path extrusionOk="0" h="11" w="11">
                  <a:moveTo>
                    <a:pt x="11"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2775826" y="1959005"/>
              <a:ext cx="109" cy="244"/>
            </a:xfrm>
            <a:custGeom>
              <a:rect b="b" l="l" r="r" t="t"/>
              <a:pathLst>
                <a:path extrusionOk="0" h="18" w="8">
                  <a:moveTo>
                    <a:pt x="1" y="18"/>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2771698" y="1965508"/>
              <a:ext cx="109" cy="68"/>
            </a:xfrm>
            <a:custGeom>
              <a:rect b="b" l="l" r="r" t="t"/>
              <a:pathLst>
                <a:path extrusionOk="0" h="5" w="8">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2800401" y="1951917"/>
              <a:ext cx="68" cy="68"/>
            </a:xfrm>
            <a:custGeom>
              <a:rect b="b" l="l" r="r" t="t"/>
              <a:pathLst>
                <a:path extrusionOk="0" h="5" w="5">
                  <a:moveTo>
                    <a:pt x="1" y="1"/>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2800591" y="1952582"/>
              <a:ext cx="14" cy="109"/>
            </a:xfrm>
            <a:custGeom>
              <a:rect b="b" l="l" r="r" t="t"/>
              <a:pathLst>
                <a:path extrusionOk="0" h="8" w="1">
                  <a:moveTo>
                    <a:pt x="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2800591" y="1953017"/>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2820930" y="1936276"/>
              <a:ext cx="109" cy="109"/>
            </a:xfrm>
            <a:custGeom>
              <a:rect b="b" l="l" r="r" t="t"/>
              <a:pathLst>
                <a:path extrusionOk="0" h="8" w="8">
                  <a:moveTo>
                    <a:pt x="1" y="1"/>
                  </a:moveTo>
                  <a:lnTo>
                    <a:pt x="8" y="8"/>
                  </a:lnTo>
                  <a:lnTo>
                    <a:pt x="8"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2800550" y="195229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2783293" y="1890642"/>
              <a:ext cx="54" cy="68"/>
            </a:xfrm>
            <a:custGeom>
              <a:rect b="b" l="l" r="r" t="t"/>
              <a:pathLst>
                <a:path extrusionOk="0" h="5" w="4">
                  <a:moveTo>
                    <a:pt x="4"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2821609" y="1933425"/>
              <a:ext cx="0" cy="109"/>
            </a:xfrm>
            <a:custGeom>
              <a:rect b="b" l="l" r="r" t="t"/>
              <a:pathLst>
                <a:path extrusionOk="0" h="8" w="0">
                  <a:moveTo>
                    <a:pt x="0"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2821555" y="1932854"/>
              <a:ext cx="14" cy="163"/>
            </a:xfrm>
            <a:custGeom>
              <a:rect b="b" l="l" r="r" t="t"/>
              <a:pathLst>
                <a:path extrusionOk="0" h="12" w="1">
                  <a:moveTo>
                    <a:pt x="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2782913" y="1890262"/>
              <a:ext cx="204" cy="163"/>
            </a:xfrm>
            <a:custGeom>
              <a:rect b="b" l="l" r="r" t="t"/>
              <a:pathLst>
                <a:path extrusionOk="0" h="12" w="15">
                  <a:moveTo>
                    <a:pt x="0" y="1"/>
                  </a:moveTo>
                  <a:lnTo>
                    <a:pt x="1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2783198" y="1890547"/>
              <a:ext cx="109" cy="109"/>
            </a:xfrm>
            <a:custGeom>
              <a:rect b="b" l="l" r="r" t="t"/>
              <a:pathLst>
                <a:path extrusionOk="0" h="8" w="8">
                  <a:moveTo>
                    <a:pt x="7"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2821650" y="1933995"/>
              <a:ext cx="14" cy="68"/>
            </a:xfrm>
            <a:custGeom>
              <a:rect b="b" l="l" r="r" t="t"/>
              <a:pathLst>
                <a:path extrusionOk="0" h="5" w="1">
                  <a:moveTo>
                    <a:pt x="1"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2782574" y="1889936"/>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2782723" y="1890072"/>
              <a:ext cx="149" cy="109"/>
            </a:xfrm>
            <a:custGeom>
              <a:rect b="b" l="l" r="r" t="t"/>
              <a:pathLst>
                <a:path extrusionOk="0" h="8" w="11">
                  <a:moveTo>
                    <a:pt x="11"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2783103" y="1890411"/>
              <a:ext cx="149" cy="149"/>
            </a:xfrm>
            <a:custGeom>
              <a:rect b="b" l="l" r="r" t="t"/>
              <a:pathLst>
                <a:path extrusionOk="0" h="11" w="11">
                  <a:moveTo>
                    <a:pt x="11"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2783334" y="1890696"/>
              <a:ext cx="68" cy="54"/>
            </a:xfrm>
            <a:custGeom>
              <a:rect b="b" l="l" r="r" t="t"/>
              <a:pathLst>
                <a:path extrusionOk="0" h="4" w="5">
                  <a:moveTo>
                    <a:pt x="4"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2821324" y="1935950"/>
              <a:ext cx="0" cy="14"/>
            </a:xfrm>
            <a:custGeom>
              <a:rect b="b" l="l" r="r" t="t"/>
              <a:pathLst>
                <a:path extrusionOk="0" h="1" w="0">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2821609" y="1934945"/>
              <a:ext cx="0" cy="68"/>
            </a:xfrm>
            <a:custGeom>
              <a:rect b="b" l="l" r="r" t="t"/>
              <a:pathLst>
                <a:path extrusionOk="0" h="5" w="0">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2821039" y="1936330"/>
              <a:ext cx="0" cy="54"/>
            </a:xfrm>
            <a:custGeom>
              <a:rect b="b" l="l" r="r" t="t"/>
              <a:pathLst>
                <a:path extrusionOk="0" h="4" w="0">
                  <a:moveTo>
                    <a:pt x="0" y="4"/>
                  </a:moveTo>
                  <a:lnTo>
                    <a:pt x="0" y="4"/>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2821460" y="1935421"/>
              <a:ext cx="14" cy="68"/>
            </a:xfrm>
            <a:custGeom>
              <a:rect b="b" l="l" r="r" t="t"/>
              <a:pathLst>
                <a:path extrusionOk="0" h="5" w="1">
                  <a:moveTo>
                    <a:pt x="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solidFill>
              <a:schemeClr val="accent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2186141" y="1680883"/>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6"/>
            <p:cNvSpPr/>
            <p:nvPr/>
          </p:nvSpPr>
          <p:spPr>
            <a:xfrm>
              <a:off x="2187187" y="1681358"/>
              <a:ext cx="204" cy="109"/>
            </a:xfrm>
            <a:custGeom>
              <a:rect b="b" l="l" r="r" t="t"/>
              <a:pathLst>
                <a:path extrusionOk="0" h="8" w="15">
                  <a:moveTo>
                    <a:pt x="14"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6"/>
            <p:cNvSpPr/>
            <p:nvPr/>
          </p:nvSpPr>
          <p:spPr>
            <a:xfrm>
              <a:off x="2188327" y="1682024"/>
              <a:ext cx="204" cy="109"/>
            </a:xfrm>
            <a:custGeom>
              <a:rect b="b" l="l" r="r" t="t"/>
              <a:pathLst>
                <a:path extrusionOk="0" h="8" w="15">
                  <a:moveTo>
                    <a:pt x="14"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6"/>
            <p:cNvSpPr/>
            <p:nvPr/>
          </p:nvSpPr>
          <p:spPr>
            <a:xfrm>
              <a:off x="2185571" y="1680652"/>
              <a:ext cx="149" cy="54"/>
            </a:xfrm>
            <a:custGeom>
              <a:rect b="b" l="l" r="r" t="t"/>
              <a:pathLst>
                <a:path extrusionOk="0" h="4" w="11">
                  <a:moveTo>
                    <a:pt x="11"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6"/>
            <p:cNvSpPr/>
            <p:nvPr/>
          </p:nvSpPr>
          <p:spPr>
            <a:xfrm>
              <a:off x="2186657" y="1681128"/>
              <a:ext cx="109" cy="54"/>
            </a:xfrm>
            <a:custGeom>
              <a:rect b="b" l="l" r="r" t="t"/>
              <a:pathLst>
                <a:path extrusionOk="0" h="4" w="8">
                  <a:moveTo>
                    <a:pt x="8"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2184756" y="1680313"/>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2185137" y="1680462"/>
              <a:ext cx="163" cy="54"/>
            </a:xfrm>
            <a:custGeom>
              <a:rect b="b" l="l" r="r" t="t"/>
              <a:pathLst>
                <a:path extrusionOk="0" h="4" w="12">
                  <a:moveTo>
                    <a:pt x="1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2183616" y="167989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2175347" y="1698615"/>
              <a:ext cx="163" cy="163"/>
            </a:xfrm>
            <a:custGeom>
              <a:rect b="b" l="l" r="r" t="t"/>
              <a:pathLst>
                <a:path extrusionOk="0" h="12" w="12">
                  <a:moveTo>
                    <a:pt x="1" y="1"/>
                  </a:moveTo>
                  <a:lnTo>
                    <a:pt x="1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2176257" y="1699525"/>
              <a:ext cx="54" cy="54"/>
            </a:xfrm>
            <a:custGeom>
              <a:rect b="b" l="l" r="r" t="t"/>
              <a:pathLst>
                <a:path extrusionOk="0" h="4" w="4">
                  <a:moveTo>
                    <a:pt x="4" y="4"/>
                  </a:moveTo>
                  <a:lnTo>
                    <a:pt x="0" y="0"/>
                  </a:ln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2187703" y="1681698"/>
              <a:ext cx="258" cy="109"/>
            </a:xfrm>
            <a:custGeom>
              <a:rect b="b" l="l" r="r" t="t"/>
              <a:pathLst>
                <a:path extrusionOk="0" h="8" w="19">
                  <a:moveTo>
                    <a:pt x="18"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2183711" y="167993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2184145" y="1680082"/>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2183860" y="1679987"/>
              <a:ext cx="54" cy="14"/>
            </a:xfrm>
            <a:custGeom>
              <a:rect b="b" l="l" r="r" t="t"/>
              <a:pathLst>
                <a:path extrusionOk="0" h="1" w="4">
                  <a:moveTo>
                    <a:pt x="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2170215" y="1666817"/>
              <a:ext cx="54" cy="68"/>
            </a:xfrm>
            <a:custGeom>
              <a:rect b="b" l="l" r="r" t="t"/>
              <a:pathLst>
                <a:path extrusionOk="0" h="5" w="4">
                  <a:moveTo>
                    <a:pt x="4"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2170636" y="1667061"/>
              <a:ext cx="68" cy="54"/>
            </a:xfrm>
            <a:custGeom>
              <a:rect b="b" l="l" r="r" t="t"/>
              <a:pathLst>
                <a:path extrusionOk="0" h="4" w="5">
                  <a:moveTo>
                    <a:pt x="4"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2175252" y="1670524"/>
              <a:ext cx="163" cy="109"/>
            </a:xfrm>
            <a:custGeom>
              <a:rect b="b" l="l" r="r" t="t"/>
              <a:pathLst>
                <a:path extrusionOk="0" h="8" w="12">
                  <a:moveTo>
                    <a:pt x="1" y="1"/>
                  </a:move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2175592" y="1670809"/>
              <a:ext cx="109" cy="109"/>
            </a:xfrm>
            <a:custGeom>
              <a:rect b="b" l="l" r="r" t="t"/>
              <a:pathLst>
                <a:path extrusionOk="0" h="8" w="8">
                  <a:moveTo>
                    <a:pt x="7"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2174587" y="1669858"/>
              <a:ext cx="163" cy="163"/>
            </a:xfrm>
            <a:custGeom>
              <a:rect b="b" l="l" r="r" t="t"/>
              <a:pathLst>
                <a:path extrusionOk="0" h="12" w="12">
                  <a:moveTo>
                    <a:pt x="1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2174207" y="1669573"/>
              <a:ext cx="109" cy="109"/>
            </a:xfrm>
            <a:custGeom>
              <a:rect b="b" l="l" r="r" t="t"/>
              <a:pathLst>
                <a:path extrusionOk="0" h="8" w="8">
                  <a:moveTo>
                    <a:pt x="8"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2171070" y="1667346"/>
              <a:ext cx="54" cy="54"/>
            </a:xfrm>
            <a:custGeom>
              <a:rect b="b" l="l" r="r" t="t"/>
              <a:pathLst>
                <a:path extrusionOk="0" h="4" w="4">
                  <a:moveTo>
                    <a:pt x="4"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2173786" y="1669247"/>
              <a:ext cx="149" cy="109"/>
            </a:xfrm>
            <a:custGeom>
              <a:rect b="b" l="l" r="r" t="t"/>
              <a:pathLst>
                <a:path extrusionOk="0" h="8" w="11">
                  <a:moveTo>
                    <a:pt x="11"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2174926" y="1670198"/>
              <a:ext cx="149" cy="109"/>
            </a:xfrm>
            <a:custGeom>
              <a:rect b="b" l="l" r="r" t="t"/>
              <a:pathLst>
                <a:path extrusionOk="0" h="8" w="11">
                  <a:moveTo>
                    <a:pt x="11"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2171546" y="166767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2172971" y="1668623"/>
              <a:ext cx="54" cy="68"/>
            </a:xfrm>
            <a:custGeom>
              <a:rect b="b" l="l" r="r" t="t"/>
              <a:pathLst>
                <a:path extrusionOk="0" h="5" w="4">
                  <a:moveTo>
                    <a:pt x="4"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2173351" y="1668908"/>
              <a:ext cx="163" cy="109"/>
            </a:xfrm>
            <a:custGeom>
              <a:rect b="b" l="l" r="r" t="t"/>
              <a:pathLst>
                <a:path extrusionOk="0" h="8" w="12">
                  <a:moveTo>
                    <a:pt x="11"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2168599" y="1663436"/>
              <a:ext cx="54" cy="68"/>
            </a:xfrm>
            <a:custGeom>
              <a:rect b="b" l="l" r="r" t="t"/>
              <a:pathLst>
                <a:path extrusionOk="0" h="5" w="4">
                  <a:moveTo>
                    <a:pt x="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2168409" y="1663871"/>
              <a:ext cx="14" cy="54"/>
            </a:xfrm>
            <a:custGeom>
              <a:rect b="b" l="l" r="r" t="t"/>
              <a:pathLst>
                <a:path extrusionOk="0" h="4" w="1">
                  <a:moveTo>
                    <a:pt x="0"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2168450" y="1663680"/>
              <a:ext cx="68" cy="149"/>
            </a:xfrm>
            <a:custGeom>
              <a:rect b="b" l="l" r="r" t="t"/>
              <a:pathLst>
                <a:path extrusionOk="0" h="11" w="5">
                  <a:moveTo>
                    <a:pt x="4"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2168735" y="166334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2168694" y="1663341"/>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2168640" y="1663395"/>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2168504" y="1663531"/>
              <a:ext cx="54" cy="109"/>
            </a:xfrm>
            <a:custGeom>
              <a:rect b="b" l="l" r="r" t="t"/>
              <a:pathLst>
                <a:path extrusionOk="0" h="8" w="4">
                  <a:moveTo>
                    <a:pt x="4"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2183046" y="1635439"/>
              <a:ext cx="68" cy="68"/>
            </a:xfrm>
            <a:custGeom>
              <a:rect b="b" l="l" r="r" t="t"/>
              <a:pathLst>
                <a:path extrusionOk="0" h="5" w="5">
                  <a:moveTo>
                    <a:pt x="1" y="1"/>
                  </a:moveTo>
                  <a:lnTo>
                    <a:pt x="1" y="1"/>
                  </a:ln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2156855" y="1646478"/>
              <a:ext cx="163" cy="54"/>
            </a:xfrm>
            <a:custGeom>
              <a:rect b="b" l="l" r="r" t="t"/>
              <a:pathLst>
                <a:path extrusionOk="0" h="4" w="12">
                  <a:moveTo>
                    <a:pt x="1"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2157045" y="1646423"/>
              <a:ext cx="163" cy="68"/>
            </a:xfrm>
            <a:custGeom>
              <a:rect b="b" l="l" r="r" t="t"/>
              <a:pathLst>
                <a:path extrusionOk="0" h="5" w="12">
                  <a:moveTo>
                    <a:pt x="1" y="4"/>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2156570" y="1646518"/>
              <a:ext cx="204" cy="68"/>
            </a:xfrm>
            <a:custGeom>
              <a:rect b="b" l="l" r="r" t="t"/>
              <a:pathLst>
                <a:path extrusionOk="0" h="5" w="15">
                  <a:moveTo>
                    <a:pt x="1" y="4"/>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2157235" y="1646383"/>
              <a:ext cx="163" cy="54"/>
            </a:xfrm>
            <a:custGeom>
              <a:rect b="b" l="l" r="r" t="t"/>
              <a:pathLst>
                <a:path extrusionOk="0" h="4" w="12">
                  <a:moveTo>
                    <a:pt x="1"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2156244" y="1646614"/>
              <a:ext cx="244" cy="14"/>
            </a:xfrm>
            <a:custGeom>
              <a:rect b="b" l="l" r="r" t="t"/>
              <a:pathLst>
                <a:path extrusionOk="0" h="1" w="18">
                  <a:moveTo>
                    <a:pt x="0" y="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2154248" y="1646614"/>
              <a:ext cx="394" cy="14"/>
            </a:xfrm>
            <a:custGeom>
              <a:rect b="b" l="l" r="r" t="t"/>
              <a:pathLst>
                <a:path extrusionOk="0" h="1" w="29">
                  <a:moveTo>
                    <a:pt x="0" y="1"/>
                  </a:moveTo>
                  <a:lnTo>
                    <a:pt x="2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2153813" y="1646573"/>
              <a:ext cx="353" cy="54"/>
            </a:xfrm>
            <a:custGeom>
              <a:rect b="b" l="l" r="r" t="t"/>
              <a:pathLst>
                <a:path extrusionOk="0" h="4" w="26">
                  <a:moveTo>
                    <a:pt x="1" y="0"/>
                  </a:moveTo>
                  <a:lnTo>
                    <a:pt x="2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2153433" y="1646518"/>
              <a:ext cx="299" cy="68"/>
            </a:xfrm>
            <a:custGeom>
              <a:rect b="b" l="l" r="r" t="t"/>
              <a:pathLst>
                <a:path extrusionOk="0" h="5" w="22">
                  <a:moveTo>
                    <a:pt x="1" y="1"/>
                  </a:moveTo>
                  <a:lnTo>
                    <a:pt x="22"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2152958" y="1646478"/>
              <a:ext cx="353" cy="54"/>
            </a:xfrm>
            <a:custGeom>
              <a:rect b="b" l="l" r="r" t="t"/>
              <a:pathLst>
                <a:path extrusionOk="0" h="4" w="26">
                  <a:moveTo>
                    <a:pt x="1" y="0"/>
                  </a:moveTo>
                  <a:lnTo>
                    <a:pt x="2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2155864" y="1646614"/>
              <a:ext cx="299" cy="14"/>
            </a:xfrm>
            <a:custGeom>
              <a:rect b="b" l="l" r="r" t="t"/>
              <a:pathLst>
                <a:path extrusionOk="0" h="1" w="22">
                  <a:moveTo>
                    <a:pt x="0" y="1"/>
                  </a:moveTo>
                  <a:lnTo>
                    <a:pt x="2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2152768" y="1646423"/>
              <a:ext cx="109" cy="14"/>
            </a:xfrm>
            <a:custGeom>
              <a:rect b="b" l="l" r="r" t="t"/>
              <a:pathLst>
                <a:path extrusionOk="0" h="1" w="8">
                  <a:moveTo>
                    <a:pt x="1" y="1"/>
                  </a:moveTo>
                  <a:lnTo>
                    <a:pt x="1" y="1"/>
                  </a:ln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2211667" y="1642866"/>
              <a:ext cx="54" cy="14"/>
            </a:xfrm>
            <a:custGeom>
              <a:rect b="b" l="l" r="r" t="t"/>
              <a:pathLst>
                <a:path extrusionOk="0" h="1" w="4">
                  <a:moveTo>
                    <a:pt x="0"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2209332" y="1642147"/>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2212088" y="1642961"/>
              <a:ext cx="109" cy="14"/>
            </a:xfrm>
            <a:custGeom>
              <a:rect b="b" l="l" r="r" t="t"/>
              <a:pathLst>
                <a:path extrusionOk="0" h="1" w="8">
                  <a:moveTo>
                    <a:pt x="1" y="0"/>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2209807" y="1642337"/>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2209481" y="1642201"/>
              <a:ext cx="54" cy="14"/>
            </a:xfrm>
            <a:custGeom>
              <a:rect b="b" l="l" r="r" t="t"/>
              <a:pathLst>
                <a:path extrusionOk="0" h="1" w="4">
                  <a:moveTo>
                    <a:pt x="0"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2209576" y="1642242"/>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2209291" y="1642051"/>
              <a:ext cx="14" cy="14"/>
            </a:xfrm>
            <a:custGeom>
              <a:rect b="b" l="l" r="r" t="t"/>
              <a:pathLst>
                <a:path extrusionOk="0" h="1" w="1">
                  <a:moveTo>
                    <a:pt x="0"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2209956" y="1642432"/>
              <a:ext cx="109" cy="68"/>
            </a:xfrm>
            <a:custGeom>
              <a:rect b="b" l="l" r="r" t="t"/>
              <a:pathLst>
                <a:path extrusionOk="0" h="5" w="8">
                  <a:moveTo>
                    <a:pt x="0" y="1"/>
                  </a:moveTo>
                  <a:lnTo>
                    <a:pt x="7"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2209196" y="1642011"/>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2210187" y="1642486"/>
              <a:ext cx="109" cy="54"/>
            </a:xfrm>
            <a:custGeom>
              <a:rect b="b" l="l" r="r" t="t"/>
              <a:pathLst>
                <a:path extrusionOk="0" h="4" w="8">
                  <a:moveTo>
                    <a:pt x="1" y="0"/>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2210472" y="1642581"/>
              <a:ext cx="109" cy="54"/>
            </a:xfrm>
            <a:custGeom>
              <a:rect b="b" l="l" r="r" t="t"/>
              <a:pathLst>
                <a:path extrusionOk="0" h="4" w="8">
                  <a:moveTo>
                    <a:pt x="1" y="0"/>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2210757" y="1642676"/>
              <a:ext cx="109" cy="14"/>
            </a:xfrm>
            <a:custGeom>
              <a:rect b="b" l="l" r="r" t="t"/>
              <a:pathLst>
                <a:path extrusionOk="0" h="1" w="8">
                  <a:moveTo>
                    <a:pt x="1" y="0"/>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2208286" y="1648379"/>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2208191" y="1648324"/>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2209956" y="1649085"/>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2209427" y="1648895"/>
              <a:ext cx="109" cy="68"/>
            </a:xfrm>
            <a:custGeom>
              <a:rect b="b" l="l" r="r" t="t"/>
              <a:pathLst>
                <a:path extrusionOk="0" h="5" w="8">
                  <a:moveTo>
                    <a:pt x="1" y="1"/>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2208381" y="1648474"/>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2208531" y="1648514"/>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2208816" y="1648664"/>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2209047" y="1648800"/>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2174492" y="1646328"/>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2174356" y="1646478"/>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2174166" y="1646668"/>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2174587" y="164623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2173732" y="164727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2173976" y="1646899"/>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2174682" y="164623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2185517" y="1639390"/>
              <a:ext cx="299" cy="163"/>
            </a:xfrm>
            <a:custGeom>
              <a:rect b="b" l="l" r="r" t="t"/>
              <a:pathLst>
                <a:path extrusionOk="0" h="12" w="22">
                  <a:moveTo>
                    <a:pt x="22" y="1"/>
                  </a:moveTo>
                  <a:lnTo>
                    <a:pt x="1" y="11"/>
                  </a:lnTo>
                  <a:lnTo>
                    <a:pt x="2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2184906" y="1639635"/>
              <a:ext cx="489" cy="339"/>
            </a:xfrm>
            <a:custGeom>
              <a:rect b="b" l="l" r="r" t="t"/>
              <a:pathLst>
                <a:path extrusionOk="0" h="25" w="36">
                  <a:moveTo>
                    <a:pt x="0" y="25"/>
                  </a:moveTo>
                  <a:lnTo>
                    <a:pt x="3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2173501" y="1647713"/>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2184376" y="1640056"/>
              <a:ext cx="353" cy="299"/>
            </a:xfrm>
            <a:custGeom>
              <a:rect b="b" l="l" r="r" t="t"/>
              <a:pathLst>
                <a:path extrusionOk="0" h="22" w="26">
                  <a:moveTo>
                    <a:pt x="1" y="22"/>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2183860" y="1640490"/>
              <a:ext cx="339" cy="244"/>
            </a:xfrm>
            <a:custGeom>
              <a:rect b="b" l="l" r="r" t="t"/>
              <a:pathLst>
                <a:path extrusionOk="0" h="18" w="25">
                  <a:moveTo>
                    <a:pt x="0" y="18"/>
                  </a:moveTo>
                  <a:lnTo>
                    <a:pt x="2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2183385" y="1640911"/>
              <a:ext cx="339" cy="258"/>
            </a:xfrm>
            <a:custGeom>
              <a:rect b="b" l="l" r="r" t="t"/>
              <a:pathLst>
                <a:path extrusionOk="0" h="19" w="25">
                  <a:moveTo>
                    <a:pt x="0" y="18"/>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2173501" y="1647754"/>
              <a:ext cx="14" cy="14"/>
            </a:xfrm>
            <a:custGeom>
              <a:rect b="b" l="l" r="r" t="t"/>
              <a:pathLst>
                <a:path extrusionOk="0" h="1" w="1">
                  <a:moveTo>
                    <a:pt x="0"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2073244" y="1623043"/>
              <a:ext cx="258" cy="54"/>
            </a:xfrm>
            <a:custGeom>
              <a:rect b="b" l="l" r="r" t="t"/>
              <a:pathLst>
                <a:path extrusionOk="0" h="4" w="19">
                  <a:moveTo>
                    <a:pt x="1" y="0"/>
                  </a:moveTo>
                  <a:lnTo>
                    <a:pt x="1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2074480" y="162336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2072769" y="1622853"/>
              <a:ext cx="258" cy="109"/>
            </a:xfrm>
            <a:custGeom>
              <a:rect b="b" l="l" r="r" t="t"/>
              <a:pathLst>
                <a:path extrusionOk="0" h="8" w="19">
                  <a:moveTo>
                    <a:pt x="1" y="0"/>
                  </a:moveTo>
                  <a:lnTo>
                    <a:pt x="18"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2072253" y="1622609"/>
              <a:ext cx="299" cy="109"/>
            </a:xfrm>
            <a:custGeom>
              <a:rect b="b" l="l" r="r" t="t"/>
              <a:pathLst>
                <a:path extrusionOk="0" h="8" w="22">
                  <a:moveTo>
                    <a:pt x="0" y="1"/>
                  </a:moveTo>
                  <a:lnTo>
                    <a:pt x="2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2074005" y="1623274"/>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2073679" y="1623179"/>
              <a:ext cx="149" cy="68"/>
            </a:xfrm>
            <a:custGeom>
              <a:rect b="b" l="l" r="r" t="t"/>
              <a:pathLst>
                <a:path extrusionOk="0" h="5" w="11">
                  <a:moveTo>
                    <a:pt x="0" y="1"/>
                  </a:moveTo>
                  <a:lnTo>
                    <a:pt x="1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2074249" y="1623328"/>
              <a:ext cx="109" cy="14"/>
            </a:xfrm>
            <a:custGeom>
              <a:rect b="b" l="l" r="r" t="t"/>
              <a:pathLst>
                <a:path extrusionOk="0" h="1" w="8">
                  <a:moveTo>
                    <a:pt x="0" y="0"/>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2091031" y="1635724"/>
              <a:ext cx="54" cy="204"/>
            </a:xfrm>
            <a:custGeom>
              <a:rect b="b" l="l" r="r" t="t"/>
              <a:pathLst>
                <a:path extrusionOk="0" h="15" w="4">
                  <a:moveTo>
                    <a:pt x="4" y="1"/>
                  </a:moveTo>
                  <a:lnTo>
                    <a:pt x="0"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2091167" y="1635208"/>
              <a:ext cx="109" cy="204"/>
            </a:xfrm>
            <a:custGeom>
              <a:rect b="b" l="l" r="r" t="t"/>
              <a:pathLst>
                <a:path extrusionOk="0" h="15" w="8">
                  <a:moveTo>
                    <a:pt x="8"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2091547" y="1634353"/>
              <a:ext cx="109" cy="149"/>
            </a:xfrm>
            <a:custGeom>
              <a:rect b="b" l="l" r="r" t="t"/>
              <a:pathLst>
                <a:path extrusionOk="0" h="11" w="8">
                  <a:moveTo>
                    <a:pt x="8"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2092362" y="1633213"/>
              <a:ext cx="109" cy="109"/>
            </a:xfrm>
            <a:custGeom>
              <a:rect b="b" l="l" r="r" t="t"/>
              <a:pathLst>
                <a:path extrusionOk="0" h="8" w="8">
                  <a:moveTo>
                    <a:pt x="7"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2092117" y="1633593"/>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2092647" y="1632927"/>
              <a:ext cx="109" cy="109"/>
            </a:xfrm>
            <a:custGeom>
              <a:rect b="b" l="l" r="r" t="t"/>
              <a:pathLst>
                <a:path extrusionOk="0" h="8" w="8">
                  <a:moveTo>
                    <a:pt x="0" y="7"/>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2091832" y="1633973"/>
              <a:ext cx="68" cy="109"/>
            </a:xfrm>
            <a:custGeom>
              <a:rect b="b" l="l" r="r" t="t"/>
              <a:pathLst>
                <a:path extrusionOk="0" h="8" w="5">
                  <a:moveTo>
                    <a:pt x="4"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2090746" y="1637734"/>
              <a:ext cx="14" cy="95"/>
            </a:xfrm>
            <a:custGeom>
              <a:rect b="b" l="l" r="r" t="t"/>
              <a:pathLst>
                <a:path extrusionOk="0" h="7" w="1">
                  <a:moveTo>
                    <a:pt x="0"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2093448" y="1632262"/>
              <a:ext cx="109" cy="109"/>
            </a:xfrm>
            <a:custGeom>
              <a:rect b="b" l="l" r="r" t="t"/>
              <a:pathLst>
                <a:path extrusionOk="0" h="8" w="8">
                  <a:moveTo>
                    <a:pt x="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2091357" y="1634774"/>
              <a:ext cx="109" cy="163"/>
            </a:xfrm>
            <a:custGeom>
              <a:rect b="b" l="l" r="r" t="t"/>
              <a:pathLst>
                <a:path extrusionOk="0" h="12" w="8">
                  <a:moveTo>
                    <a:pt x="8"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2093163" y="1632452"/>
              <a:ext cx="109" cy="109"/>
            </a:xfrm>
            <a:custGeom>
              <a:rect b="b" l="l" r="r" t="t"/>
              <a:pathLst>
                <a:path extrusionOk="0" h="8" w="8">
                  <a:moveTo>
                    <a:pt x="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2092878" y="1632683"/>
              <a:ext cx="163" cy="109"/>
            </a:xfrm>
            <a:custGeom>
              <a:rect b="b" l="l" r="r" t="t"/>
              <a:pathLst>
                <a:path extrusionOk="0" h="8" w="12">
                  <a:moveTo>
                    <a:pt x="1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2214654" y="1654841"/>
              <a:ext cx="353" cy="244"/>
            </a:xfrm>
            <a:custGeom>
              <a:rect b="b" l="l" r="r" t="t"/>
              <a:pathLst>
                <a:path extrusionOk="0" h="18" w="26">
                  <a:moveTo>
                    <a:pt x="1" y="18"/>
                  </a:moveTo>
                  <a:lnTo>
                    <a:pt x="25" y="0"/>
                  </a:lnTo>
                  <a:lnTo>
                    <a:pt x="2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2215319" y="1654502"/>
              <a:ext cx="109" cy="68"/>
            </a:xfrm>
            <a:custGeom>
              <a:rect b="b" l="l" r="r" t="t"/>
              <a:pathLst>
                <a:path extrusionOk="0" h="5" w="8">
                  <a:moveTo>
                    <a:pt x="8"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2213948" y="1655127"/>
              <a:ext cx="679" cy="434"/>
            </a:xfrm>
            <a:custGeom>
              <a:rect b="b" l="l" r="r" t="t"/>
              <a:pathLst>
                <a:path extrusionOk="0" h="32" w="50">
                  <a:moveTo>
                    <a:pt x="49" y="0"/>
                  </a:moveTo>
                  <a:lnTo>
                    <a:pt x="0"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2215659" y="1654122"/>
              <a:ext cx="109" cy="163"/>
            </a:xfrm>
            <a:custGeom>
              <a:rect b="b" l="l" r="r" t="t"/>
              <a:pathLst>
                <a:path extrusionOk="0" h="12" w="8">
                  <a:moveTo>
                    <a:pt x="7"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2249548" y="1656498"/>
              <a:ext cx="149" cy="204"/>
            </a:xfrm>
            <a:custGeom>
              <a:rect b="b" l="l" r="r" t="t"/>
              <a:pathLst>
                <a:path extrusionOk="0" h="15" w="11">
                  <a:moveTo>
                    <a:pt x="11"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2249304" y="1656172"/>
              <a:ext cx="163" cy="204"/>
            </a:xfrm>
            <a:custGeom>
              <a:rect b="b" l="l" r="r" t="t"/>
              <a:pathLst>
                <a:path extrusionOk="0" h="15" w="12">
                  <a:moveTo>
                    <a:pt x="11"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2250119" y="1657313"/>
              <a:ext cx="149" cy="204"/>
            </a:xfrm>
            <a:custGeom>
              <a:rect b="b" l="l" r="r" t="t"/>
              <a:pathLst>
                <a:path extrusionOk="0" h="15" w="11">
                  <a:moveTo>
                    <a:pt x="11"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2249928" y="1657068"/>
              <a:ext cx="109" cy="163"/>
            </a:xfrm>
            <a:custGeom>
              <a:rect b="b" l="l" r="r" t="t"/>
              <a:pathLst>
                <a:path extrusionOk="0" h="12" w="8">
                  <a:moveTo>
                    <a:pt x="7"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2249738" y="1656837"/>
              <a:ext cx="149" cy="149"/>
            </a:xfrm>
            <a:custGeom>
              <a:rect b="b" l="l" r="r" t="t"/>
              <a:pathLst>
                <a:path extrusionOk="0" h="11" w="11">
                  <a:moveTo>
                    <a:pt x="11"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2247933" y="1653796"/>
              <a:ext cx="149" cy="299"/>
            </a:xfrm>
            <a:custGeom>
              <a:rect b="b" l="l" r="r" t="t"/>
              <a:pathLst>
                <a:path extrusionOk="0" h="22" w="11">
                  <a:moveTo>
                    <a:pt x="11" y="2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2255482" y="1675425"/>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2248258" y="1654366"/>
              <a:ext cx="163" cy="244"/>
            </a:xfrm>
            <a:custGeom>
              <a:rect b="b" l="l" r="r" t="t"/>
              <a:pathLst>
                <a:path extrusionOk="0" h="18" w="12">
                  <a:moveTo>
                    <a:pt x="11" y="1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2245977" y="1650225"/>
              <a:ext cx="163" cy="353"/>
            </a:xfrm>
            <a:custGeom>
              <a:rect b="b" l="l" r="r" t="t"/>
              <a:pathLst>
                <a:path extrusionOk="0" h="26" w="12">
                  <a:moveTo>
                    <a:pt x="1" y="1"/>
                  </a:moveTo>
                  <a:lnTo>
                    <a:pt x="11" y="25"/>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2247593" y="1653226"/>
              <a:ext cx="204" cy="339"/>
            </a:xfrm>
            <a:custGeom>
              <a:rect b="b" l="l" r="r" t="t"/>
              <a:pathLst>
                <a:path extrusionOk="0" h="25" w="15">
                  <a:moveTo>
                    <a:pt x="15" y="25"/>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2247267" y="1652601"/>
              <a:ext cx="149" cy="353"/>
            </a:xfrm>
            <a:custGeom>
              <a:rect b="b" l="l" r="r" t="t"/>
              <a:pathLst>
                <a:path extrusionOk="0" h="26" w="11">
                  <a:moveTo>
                    <a:pt x="11"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2246697" y="1651610"/>
              <a:ext cx="394" cy="679"/>
            </a:xfrm>
            <a:custGeom>
              <a:rect b="b" l="l" r="r" t="t"/>
              <a:pathLst>
                <a:path extrusionOk="0" h="50" w="29">
                  <a:moveTo>
                    <a:pt x="28" y="49"/>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2246317" y="1650890"/>
              <a:ext cx="244" cy="448"/>
            </a:xfrm>
            <a:custGeom>
              <a:rect b="b" l="l" r="r" t="t"/>
              <a:pathLst>
                <a:path extrusionOk="0" h="33" w="18">
                  <a:moveTo>
                    <a:pt x="18" y="32"/>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2249073" y="1655792"/>
              <a:ext cx="149" cy="204"/>
            </a:xfrm>
            <a:custGeom>
              <a:rect b="b" l="l" r="r" t="t"/>
              <a:pathLst>
                <a:path extrusionOk="0" h="15" w="11">
                  <a:moveTo>
                    <a:pt x="11"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2248829" y="1655357"/>
              <a:ext cx="163" cy="204"/>
            </a:xfrm>
            <a:custGeom>
              <a:rect b="b" l="l" r="r" t="t"/>
              <a:pathLst>
                <a:path extrusionOk="0" h="15" w="12">
                  <a:moveTo>
                    <a:pt x="11"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2248544" y="1654882"/>
              <a:ext cx="163" cy="258"/>
            </a:xfrm>
            <a:custGeom>
              <a:rect b="b" l="l" r="r" t="t"/>
              <a:pathLst>
                <a:path extrusionOk="0" h="19" w="12">
                  <a:moveTo>
                    <a:pt x="11" y="1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2250784" y="1708364"/>
              <a:ext cx="204" cy="54"/>
            </a:xfrm>
            <a:custGeom>
              <a:rect b="b" l="l" r="r" t="t"/>
              <a:pathLst>
                <a:path extrusionOk="0" h="4" w="15">
                  <a:moveTo>
                    <a:pt x="14"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2240845" y="1709600"/>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2251015" y="1708269"/>
              <a:ext cx="258" cy="109"/>
            </a:xfrm>
            <a:custGeom>
              <a:rect b="b" l="l" r="r" t="t"/>
              <a:pathLst>
                <a:path extrusionOk="0" h="8" w="19">
                  <a:moveTo>
                    <a:pt x="1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2251259" y="1708215"/>
              <a:ext cx="204" cy="109"/>
            </a:xfrm>
            <a:custGeom>
              <a:rect b="b" l="l" r="r" t="t"/>
              <a:pathLst>
                <a:path extrusionOk="0" h="8" w="15">
                  <a:moveTo>
                    <a:pt x="14" y="1"/>
                  </a:moveTo>
                  <a:lnTo>
                    <a:pt x="14" y="1"/>
                  </a:ln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2250214" y="1708459"/>
              <a:ext cx="204" cy="14"/>
            </a:xfrm>
            <a:custGeom>
              <a:rect b="b" l="l" r="r" t="t"/>
              <a:pathLst>
                <a:path extrusionOk="0" h="1" w="15">
                  <a:moveTo>
                    <a:pt x="1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2255631" y="1693578"/>
              <a:ext cx="299" cy="109"/>
            </a:xfrm>
            <a:custGeom>
              <a:rect b="b" l="l" r="r" t="t"/>
              <a:pathLst>
                <a:path extrusionOk="0" h="8" w="22">
                  <a:moveTo>
                    <a:pt x="21"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2247023" y="1689396"/>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2213283" y="1690197"/>
              <a:ext cx="54" cy="14"/>
            </a:xfrm>
            <a:custGeom>
              <a:rect b="b" l="l" r="r" t="t"/>
              <a:pathLst>
                <a:path extrusionOk="0" h="1" w="4">
                  <a:moveTo>
                    <a:pt x="0" y="1"/>
                  </a:moveTo>
                  <a:lnTo>
                    <a:pt x="4" y="1"/>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2253581" y="1692668"/>
              <a:ext cx="163" cy="109"/>
            </a:xfrm>
            <a:custGeom>
              <a:rect b="b" l="l" r="r" t="t"/>
              <a:pathLst>
                <a:path extrusionOk="0" h="8" w="12">
                  <a:moveTo>
                    <a:pt x="1" y="1"/>
                  </a:move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2214233" y="1690822"/>
              <a:ext cx="54" cy="54"/>
            </a:xfrm>
            <a:custGeom>
              <a:rect b="b" l="l" r="r" t="t"/>
              <a:pathLst>
                <a:path extrusionOk="0" h="4" w="4">
                  <a:moveTo>
                    <a:pt x="4"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2253296" y="1692533"/>
              <a:ext cx="109" cy="54"/>
            </a:xfrm>
            <a:custGeom>
              <a:rect b="b" l="l" r="r" t="t"/>
              <a:pathLst>
                <a:path extrusionOk="0" h="4" w="8">
                  <a:moveTo>
                    <a:pt x="1" y="0"/>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2254056" y="1692913"/>
              <a:ext cx="163" cy="54"/>
            </a:xfrm>
            <a:custGeom>
              <a:rect b="b" l="l" r="r" t="t"/>
              <a:pathLst>
                <a:path extrusionOk="0" h="4" w="12">
                  <a:moveTo>
                    <a:pt x="1" y="0"/>
                  </a:moveTo>
                  <a:lnTo>
                    <a:pt x="1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2253011" y="1692383"/>
              <a:ext cx="163" cy="68"/>
            </a:xfrm>
            <a:custGeom>
              <a:rect b="b" l="l" r="r" t="t"/>
              <a:pathLst>
                <a:path extrusionOk="0" h="5" w="12">
                  <a:moveTo>
                    <a:pt x="1" y="1"/>
                  </a:moveTo>
                  <a:lnTo>
                    <a:pt x="1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2213758" y="1690482"/>
              <a:ext cx="109" cy="68"/>
            </a:xfrm>
            <a:custGeom>
              <a:rect b="b" l="l" r="r" t="t"/>
              <a:pathLst>
                <a:path extrusionOk="0" h="5" w="8">
                  <a:moveTo>
                    <a:pt x="7"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2214708" y="1691243"/>
              <a:ext cx="109" cy="109"/>
            </a:xfrm>
            <a:custGeom>
              <a:rect b="b" l="l" r="r" t="t"/>
              <a:pathLst>
                <a:path extrusionOk="0" h="8" w="8">
                  <a:moveTo>
                    <a:pt x="7"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2252820" y="1692247"/>
              <a:ext cx="109" cy="54"/>
            </a:xfrm>
            <a:custGeom>
              <a:rect b="b" l="l" r="r" t="t"/>
              <a:pathLst>
                <a:path extrusionOk="0" h="4" w="8">
                  <a:moveTo>
                    <a:pt x="1" y="0"/>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2254531" y="1693144"/>
              <a:ext cx="204" cy="68"/>
            </a:xfrm>
            <a:custGeom>
              <a:rect b="b" l="l" r="r" t="t"/>
              <a:pathLst>
                <a:path extrusionOk="0" h="5" w="15">
                  <a:moveTo>
                    <a:pt x="1" y="1"/>
                  </a:move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2255061" y="1693334"/>
              <a:ext cx="244" cy="109"/>
            </a:xfrm>
            <a:custGeom>
              <a:rect b="b" l="l" r="r" t="t"/>
              <a:pathLst>
                <a:path extrusionOk="0" h="8" w="18">
                  <a:moveTo>
                    <a:pt x="0" y="1"/>
                  </a:moveTo>
                  <a:lnTo>
                    <a:pt x="18"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2252400" y="1691867"/>
              <a:ext cx="54" cy="54"/>
            </a:xfrm>
            <a:custGeom>
              <a:rect b="b" l="l" r="r" t="t"/>
              <a:pathLst>
                <a:path extrusionOk="0" h="4" w="4">
                  <a:moveTo>
                    <a:pt x="4"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2252495" y="1692003"/>
              <a:ext cx="109" cy="68"/>
            </a:xfrm>
            <a:custGeom>
              <a:rect b="b" l="l" r="r" t="t"/>
              <a:pathLst>
                <a:path extrusionOk="0" h="5" w="8">
                  <a:moveTo>
                    <a:pt x="0" y="1"/>
                  </a:moveTo>
                  <a:lnTo>
                    <a:pt x="7"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2252305" y="1691813"/>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2252250" y="1691718"/>
              <a:ext cx="14" cy="68"/>
            </a:xfrm>
            <a:custGeom>
              <a:rect b="b" l="l" r="r" t="t"/>
              <a:pathLst>
                <a:path extrusionOk="0" h="5" w="1">
                  <a:moveTo>
                    <a:pt x="1"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2252209" y="169167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2252630" y="1692098"/>
              <a:ext cx="109" cy="68"/>
            </a:xfrm>
            <a:custGeom>
              <a:rect b="b" l="l" r="r" t="t"/>
              <a:pathLst>
                <a:path extrusionOk="0" h="5" w="8">
                  <a:moveTo>
                    <a:pt x="1" y="1"/>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2198823" y="171097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2198728" y="1711786"/>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2198728" y="1713917"/>
              <a:ext cx="14" cy="68"/>
            </a:xfrm>
            <a:custGeom>
              <a:rect b="b" l="l" r="r" t="t"/>
              <a:pathLst>
                <a:path extrusionOk="0" h="5" w="1">
                  <a:moveTo>
                    <a:pt x="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2202204" y="1718153"/>
              <a:ext cx="204" cy="149"/>
            </a:xfrm>
            <a:custGeom>
              <a:rect b="b" l="l" r="r" t="t"/>
              <a:pathLst>
                <a:path extrusionOk="0" h="11" w="15">
                  <a:moveTo>
                    <a:pt x="15" y="11"/>
                  </a:moveTo>
                  <a:lnTo>
                    <a:pt x="15" y="11"/>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2199828" y="1716103"/>
              <a:ext cx="299" cy="258"/>
            </a:xfrm>
            <a:custGeom>
              <a:rect b="b" l="l" r="r" t="t"/>
              <a:pathLst>
                <a:path extrusionOk="0" h="19" w="22">
                  <a:moveTo>
                    <a:pt x="21" y="1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2198687" y="171334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2201538" y="1717583"/>
              <a:ext cx="394" cy="339"/>
            </a:xfrm>
            <a:custGeom>
              <a:rect b="b" l="l" r="r" t="t"/>
              <a:pathLst>
                <a:path extrusionOk="0" h="25" w="29">
                  <a:moveTo>
                    <a:pt x="29" y="25"/>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2198918" y="1709980"/>
              <a:ext cx="14" cy="109"/>
            </a:xfrm>
            <a:custGeom>
              <a:rect b="b" l="l" r="r" t="t"/>
              <a:pathLst>
                <a:path extrusionOk="0" h="8" w="1">
                  <a:moveTo>
                    <a:pt x="1"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2200873" y="1717108"/>
              <a:ext cx="339" cy="244"/>
            </a:xfrm>
            <a:custGeom>
              <a:rect b="b" l="l" r="r" t="t"/>
              <a:pathLst>
                <a:path extrusionOk="0" h="18" w="25">
                  <a:moveTo>
                    <a:pt x="25" y="1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2200343" y="1716578"/>
              <a:ext cx="258" cy="299"/>
            </a:xfrm>
            <a:custGeom>
              <a:rect b="b" l="l" r="r" t="t"/>
              <a:pathLst>
                <a:path extrusionOk="0" h="22" w="19">
                  <a:moveTo>
                    <a:pt x="18"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2199108" y="1709029"/>
              <a:ext cx="14" cy="149"/>
            </a:xfrm>
            <a:custGeom>
              <a:rect b="b" l="l" r="r" t="t"/>
              <a:pathLst>
                <a:path extrusionOk="0" h="11" w="1">
                  <a:moveTo>
                    <a:pt x="1"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2199352" y="1708215"/>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2216609" y="1712967"/>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2216745" y="1713116"/>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2221782" y="162004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2213609" y="1650510"/>
              <a:ext cx="258" cy="163"/>
            </a:xfrm>
            <a:custGeom>
              <a:rect b="b" l="l" r="r" t="t"/>
              <a:pathLst>
                <a:path extrusionOk="0" h="12" w="19">
                  <a:moveTo>
                    <a:pt x="1" y="1"/>
                  </a:moveTo>
                  <a:lnTo>
                    <a:pt x="1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2214654" y="1650985"/>
              <a:ext cx="299" cy="163"/>
            </a:xfrm>
            <a:custGeom>
              <a:rect b="b" l="l" r="r" t="t"/>
              <a:pathLst>
                <a:path extrusionOk="0" h="12" w="22">
                  <a:moveTo>
                    <a:pt x="1" y="1"/>
                  </a:moveTo>
                  <a:lnTo>
                    <a:pt x="22"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2212563" y="1649655"/>
              <a:ext cx="204" cy="204"/>
            </a:xfrm>
            <a:custGeom>
              <a:rect b="b" l="l" r="r" t="t"/>
              <a:pathLst>
                <a:path extrusionOk="0" h="15" w="15">
                  <a:moveTo>
                    <a:pt x="1" y="1"/>
                  </a:moveTo>
                  <a:lnTo>
                    <a:pt x="15" y="15"/>
                  </a:lnTo>
                  <a:lnTo>
                    <a:pt x="15" y="15"/>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2211762" y="1648664"/>
              <a:ext cx="109" cy="149"/>
            </a:xfrm>
            <a:custGeom>
              <a:rect b="b" l="l" r="r" t="t"/>
              <a:pathLst>
                <a:path extrusionOk="0" h="11" w="8">
                  <a:moveTo>
                    <a:pt x="0" y="0"/>
                  </a:moveTo>
                  <a:lnTo>
                    <a:pt x="7"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2212332" y="1649465"/>
              <a:ext cx="204" cy="204"/>
            </a:xfrm>
            <a:custGeom>
              <a:rect b="b" l="l" r="r" t="t"/>
              <a:pathLst>
                <a:path extrusionOk="0" h="15" w="15">
                  <a:moveTo>
                    <a:pt x="14"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2212047" y="1649085"/>
              <a:ext cx="109" cy="163"/>
            </a:xfrm>
            <a:custGeom>
              <a:rect b="b" l="l" r="r" t="t"/>
              <a:pathLst>
                <a:path extrusionOk="0" h="12" w="8">
                  <a:moveTo>
                    <a:pt x="0" y="1"/>
                  </a:moveTo>
                  <a:lnTo>
                    <a:pt x="7"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2211667" y="1648324"/>
              <a:ext cx="14" cy="68"/>
            </a:xfrm>
            <a:custGeom>
              <a:rect b="b" l="l" r="r" t="t"/>
              <a:pathLst>
                <a:path extrusionOk="0" h="5" w="1">
                  <a:moveTo>
                    <a:pt x="0"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2216270" y="1651420"/>
              <a:ext cx="638" cy="54"/>
            </a:xfrm>
            <a:custGeom>
              <a:rect b="b" l="l" r="r" t="t"/>
              <a:pathLst>
                <a:path extrusionOk="0" h="4" w="47">
                  <a:moveTo>
                    <a:pt x="1" y="4"/>
                  </a:moveTo>
                  <a:lnTo>
                    <a:pt x="46"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2217600" y="1651366"/>
              <a:ext cx="448" cy="14"/>
            </a:xfrm>
            <a:custGeom>
              <a:rect b="b" l="l" r="r" t="t"/>
              <a:pathLst>
                <a:path extrusionOk="0" h="1" w="33">
                  <a:moveTo>
                    <a:pt x="1" y="1"/>
                  </a:moveTo>
                  <a:lnTo>
                    <a:pt x="3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2242895" y="1649370"/>
              <a:ext cx="14" cy="14"/>
            </a:xfrm>
            <a:custGeom>
              <a:rect b="b" l="l" r="r" t="t"/>
              <a:pathLst>
                <a:path extrusionOk="0" h="1" w="1">
                  <a:moveTo>
                    <a:pt x="0"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2244891" y="1648609"/>
              <a:ext cx="244" cy="68"/>
            </a:xfrm>
            <a:custGeom>
              <a:rect b="b" l="l" r="r" t="t"/>
              <a:pathLst>
                <a:path extrusionOk="0" h="5" w="18">
                  <a:moveTo>
                    <a:pt x="18" y="1"/>
                  </a:moveTo>
                  <a:lnTo>
                    <a:pt x="0" y="4"/>
                  </a:ln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2216989" y="1651366"/>
              <a:ext cx="530" cy="68"/>
            </a:xfrm>
            <a:custGeom>
              <a:rect b="b" l="l" r="r" t="t"/>
              <a:pathLst>
                <a:path extrusionOk="0" h="5" w="39">
                  <a:moveTo>
                    <a:pt x="0" y="4"/>
                  </a:moveTo>
                  <a:lnTo>
                    <a:pt x="3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2215564" y="1651515"/>
              <a:ext cx="679" cy="54"/>
            </a:xfrm>
            <a:custGeom>
              <a:rect b="b" l="l" r="r" t="t"/>
              <a:pathLst>
                <a:path extrusionOk="0" h="4" w="50">
                  <a:moveTo>
                    <a:pt x="0" y="4"/>
                  </a:moveTo>
                  <a:lnTo>
                    <a:pt x="4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2263764" y="1676796"/>
              <a:ext cx="299" cy="258"/>
            </a:xfrm>
            <a:custGeom>
              <a:rect b="b" l="l" r="r" t="t"/>
              <a:pathLst>
                <a:path extrusionOk="0" h="19" w="22">
                  <a:moveTo>
                    <a:pt x="21" y="1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2263479" y="1676606"/>
              <a:ext cx="244" cy="204"/>
            </a:xfrm>
            <a:custGeom>
              <a:rect b="b" l="l" r="r" t="t"/>
              <a:pathLst>
                <a:path extrusionOk="0" h="15" w="18">
                  <a:moveTo>
                    <a:pt x="18"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2262528" y="1676226"/>
              <a:ext cx="109" cy="14"/>
            </a:xfrm>
            <a:custGeom>
              <a:rect b="b" l="l" r="r" t="t"/>
              <a:pathLst>
                <a:path extrusionOk="0" h="1" w="8">
                  <a:moveTo>
                    <a:pt x="7"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2262623" y="1676226"/>
              <a:ext cx="149" cy="68"/>
            </a:xfrm>
            <a:custGeom>
              <a:rect b="b" l="l" r="r" t="t"/>
              <a:pathLst>
                <a:path extrusionOk="0" h="5" w="11">
                  <a:moveTo>
                    <a:pt x="11"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2257532" y="1677801"/>
              <a:ext cx="54" cy="14"/>
            </a:xfrm>
            <a:custGeom>
              <a:rect b="b" l="l" r="r" t="t"/>
              <a:pathLst>
                <a:path extrusionOk="0" h="1" w="4">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2262814" y="1676280"/>
              <a:ext cx="149" cy="54"/>
            </a:xfrm>
            <a:custGeom>
              <a:rect b="b" l="l" r="r" t="t"/>
              <a:pathLst>
                <a:path extrusionOk="0" h="4" w="11">
                  <a:moveTo>
                    <a:pt x="11"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2262949" y="1676321"/>
              <a:ext cx="204" cy="109"/>
            </a:xfrm>
            <a:custGeom>
              <a:rect b="b" l="l" r="r" t="t"/>
              <a:pathLst>
                <a:path extrusionOk="0" h="8" w="15">
                  <a:moveTo>
                    <a:pt x="15"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2262474" y="1676185"/>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2256486" y="1677462"/>
              <a:ext cx="109" cy="68"/>
            </a:xfrm>
            <a:custGeom>
              <a:rect b="b" l="l" r="r" t="t"/>
              <a:pathLst>
                <a:path extrusionOk="0" h="5" w="8">
                  <a:moveTo>
                    <a:pt x="7"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2263194" y="1676470"/>
              <a:ext cx="244" cy="109"/>
            </a:xfrm>
            <a:custGeom>
              <a:rect b="b" l="l" r="r" t="t"/>
              <a:pathLst>
                <a:path extrusionOk="0" h="8" w="18">
                  <a:moveTo>
                    <a:pt x="18"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2243371" y="1648990"/>
              <a:ext cx="489" cy="204"/>
            </a:xfrm>
            <a:custGeom>
              <a:rect b="b" l="l" r="r" t="t"/>
              <a:pathLst>
                <a:path extrusionOk="0" h="15" w="36">
                  <a:moveTo>
                    <a:pt x="0" y="15"/>
                  </a:moveTo>
                  <a:lnTo>
                    <a:pt x="0" y="15"/>
                  </a:lnTo>
                  <a:lnTo>
                    <a:pt x="3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2256242" y="1677326"/>
              <a:ext cx="68" cy="54"/>
            </a:xfrm>
            <a:custGeom>
              <a:rect b="b" l="l" r="r" t="t"/>
              <a:pathLst>
                <a:path extrusionOk="0" h="4" w="5">
                  <a:moveTo>
                    <a:pt x="1" y="4"/>
                  </a:moveTo>
                  <a:lnTo>
                    <a:pt x="1" y="4"/>
                  </a:ln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2277355" y="1611733"/>
              <a:ext cx="149" cy="14"/>
            </a:xfrm>
            <a:custGeom>
              <a:rect b="b" l="l" r="r" t="t"/>
              <a:pathLst>
                <a:path extrusionOk="0" h="1" w="11">
                  <a:moveTo>
                    <a:pt x="0"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2222923" y="1617001"/>
              <a:ext cx="163" cy="68"/>
            </a:xfrm>
            <a:custGeom>
              <a:rect b="b" l="l" r="r" t="t"/>
              <a:pathLst>
                <a:path extrusionOk="0" h="5" w="12">
                  <a:moveTo>
                    <a:pt x="1" y="4"/>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2223208" y="1616811"/>
              <a:ext cx="163" cy="109"/>
            </a:xfrm>
            <a:custGeom>
              <a:rect b="b" l="l" r="r" t="t"/>
              <a:pathLst>
                <a:path extrusionOk="0" h="8" w="12">
                  <a:moveTo>
                    <a:pt x="1" y="8"/>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2276785" y="1611774"/>
              <a:ext cx="149" cy="14"/>
            </a:xfrm>
            <a:custGeom>
              <a:rect b="b" l="l" r="r" t="t"/>
              <a:pathLst>
                <a:path extrusionOk="0" h="1" w="11">
                  <a:moveTo>
                    <a:pt x="0"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2277016" y="1611774"/>
              <a:ext cx="204" cy="14"/>
            </a:xfrm>
            <a:custGeom>
              <a:rect b="b" l="l" r="r" t="t"/>
              <a:pathLst>
                <a:path extrusionOk="0" h="1" w="15">
                  <a:moveTo>
                    <a:pt x="1" y="1"/>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2263425" y="1618576"/>
              <a:ext cx="109" cy="54"/>
            </a:xfrm>
            <a:custGeom>
              <a:rect b="b" l="l" r="r" t="t"/>
              <a:pathLst>
                <a:path extrusionOk="0" h="4" w="8">
                  <a:moveTo>
                    <a:pt x="1" y="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2256812" y="1617286"/>
              <a:ext cx="163" cy="68"/>
            </a:xfrm>
            <a:custGeom>
              <a:rect b="b" l="l" r="r" t="t"/>
              <a:pathLst>
                <a:path extrusionOk="0" h="5" w="12">
                  <a:moveTo>
                    <a:pt x="1" y="1"/>
                  </a:moveTo>
                  <a:lnTo>
                    <a:pt x="1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2222638" y="1617096"/>
              <a:ext cx="109" cy="68"/>
            </a:xfrm>
            <a:custGeom>
              <a:rect b="b" l="l" r="r" t="t"/>
              <a:pathLst>
                <a:path extrusionOk="0" h="5" w="8">
                  <a:moveTo>
                    <a:pt x="1" y="4"/>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2278305" y="1611489"/>
              <a:ext cx="339" cy="109"/>
            </a:xfrm>
            <a:custGeom>
              <a:rect b="b" l="l" r="r" t="t"/>
              <a:pathLst>
                <a:path extrusionOk="0" h="8" w="25">
                  <a:moveTo>
                    <a:pt x="0" y="8"/>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2277966" y="1611584"/>
              <a:ext cx="353" cy="68"/>
            </a:xfrm>
            <a:custGeom>
              <a:rect b="b" l="l" r="r" t="t"/>
              <a:pathLst>
                <a:path extrusionOk="0" h="5" w="26">
                  <a:moveTo>
                    <a:pt x="1" y="4"/>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2277640" y="1611638"/>
              <a:ext cx="204" cy="54"/>
            </a:xfrm>
            <a:custGeom>
              <a:rect b="b" l="l" r="r" t="t"/>
              <a:pathLst>
                <a:path extrusionOk="0" h="4" w="15">
                  <a:moveTo>
                    <a:pt x="0" y="4"/>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2222353" y="1617191"/>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2221972" y="161719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2268272" y="1618332"/>
              <a:ext cx="299" cy="68"/>
            </a:xfrm>
            <a:custGeom>
              <a:rect b="b" l="l" r="r" t="t"/>
              <a:pathLst>
                <a:path extrusionOk="0" h="5" w="22">
                  <a:moveTo>
                    <a:pt x="1" y="1"/>
                  </a:moveTo>
                  <a:lnTo>
                    <a:pt x="22"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2267701" y="1618291"/>
              <a:ext cx="299" cy="14"/>
            </a:xfrm>
            <a:custGeom>
              <a:rect b="b" l="l" r="r" t="t"/>
              <a:pathLst>
                <a:path extrusionOk="0" h="1" w="22">
                  <a:moveTo>
                    <a:pt x="1" y="0"/>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2276024" y="1611869"/>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2278726" y="1611448"/>
              <a:ext cx="258" cy="54"/>
            </a:xfrm>
            <a:custGeom>
              <a:rect b="b" l="l" r="r" t="t"/>
              <a:pathLst>
                <a:path extrusionOk="0" h="4" w="19">
                  <a:moveTo>
                    <a:pt x="1" y="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2266520" y="1618196"/>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2267131" y="1618237"/>
              <a:ext cx="299" cy="14"/>
            </a:xfrm>
            <a:custGeom>
              <a:rect b="b" l="l" r="r" t="t"/>
              <a:pathLst>
                <a:path extrusionOk="0" h="1" w="22">
                  <a:moveTo>
                    <a:pt x="1" y="1"/>
                  </a:moveTo>
                  <a:lnTo>
                    <a:pt x="2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2269792" y="1618712"/>
              <a:ext cx="299" cy="163"/>
            </a:xfrm>
            <a:custGeom>
              <a:rect b="b" l="l" r="r" t="t"/>
              <a:pathLst>
                <a:path extrusionOk="0" h="12" w="22">
                  <a:moveTo>
                    <a:pt x="1" y="1"/>
                  </a:moveTo>
                  <a:lnTo>
                    <a:pt x="22"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2269317" y="1618576"/>
              <a:ext cx="299" cy="109"/>
            </a:xfrm>
            <a:custGeom>
              <a:rect b="b" l="l" r="r" t="t"/>
              <a:pathLst>
                <a:path extrusionOk="0" h="8" w="22">
                  <a:moveTo>
                    <a:pt x="1" y="0"/>
                  </a:moveTo>
                  <a:lnTo>
                    <a:pt x="22"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2263764" y="1618427"/>
              <a:ext cx="149" cy="68"/>
            </a:xfrm>
            <a:custGeom>
              <a:rect b="b" l="l" r="r" t="t"/>
              <a:pathLst>
                <a:path extrusionOk="0" h="5" w="11">
                  <a:moveTo>
                    <a:pt x="0" y="4"/>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2268801" y="1618427"/>
              <a:ext cx="299" cy="109"/>
            </a:xfrm>
            <a:custGeom>
              <a:rect b="b" l="l" r="r" t="t"/>
              <a:pathLst>
                <a:path extrusionOk="0" h="8" w="22">
                  <a:moveTo>
                    <a:pt x="0" y="1"/>
                  </a:moveTo>
                  <a:lnTo>
                    <a:pt x="2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2264565" y="1618332"/>
              <a:ext cx="204" cy="14"/>
            </a:xfrm>
            <a:custGeom>
              <a:rect b="b" l="l" r="r" t="t"/>
              <a:pathLst>
                <a:path extrusionOk="0" h="1" w="15">
                  <a:moveTo>
                    <a:pt x="1" y="1"/>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2276445" y="161182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2264144" y="1618386"/>
              <a:ext cx="204" cy="14"/>
            </a:xfrm>
            <a:custGeom>
              <a:rect b="b" l="l" r="r" t="t"/>
              <a:pathLst>
                <a:path extrusionOk="0" h="1" w="15">
                  <a:moveTo>
                    <a:pt x="0" y="0"/>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2265570" y="1618237"/>
              <a:ext cx="204" cy="14"/>
            </a:xfrm>
            <a:custGeom>
              <a:rect b="b" l="l" r="r" t="t"/>
              <a:pathLst>
                <a:path extrusionOk="0" h="1" w="15">
                  <a:moveTo>
                    <a:pt x="0" y="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2266086" y="1618196"/>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2276255" y="161182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2276119" y="1611869"/>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2265040" y="1618291"/>
              <a:ext cx="204" cy="14"/>
            </a:xfrm>
            <a:custGeom>
              <a:rect b="b" l="l" r="r" t="t"/>
              <a:pathLst>
                <a:path extrusionOk="0" h="1" w="15">
                  <a:moveTo>
                    <a:pt x="1" y="0"/>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2221307" y="161719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2221687" y="161719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2279446" y="1611298"/>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2279107" y="1611353"/>
              <a:ext cx="258" cy="54"/>
            </a:xfrm>
            <a:custGeom>
              <a:rect b="b" l="l" r="r" t="t"/>
              <a:pathLst>
                <a:path extrusionOk="0" h="4" w="19">
                  <a:moveTo>
                    <a:pt x="1" y="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2252820" y="1570607"/>
              <a:ext cx="163" cy="109"/>
            </a:xfrm>
            <a:custGeom>
              <a:rect b="b" l="l" r="r" t="t"/>
              <a:pathLst>
                <a:path extrusionOk="0" h="8" w="12">
                  <a:moveTo>
                    <a:pt x="1" y="8"/>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2253445" y="1570322"/>
              <a:ext cx="109" cy="68"/>
            </a:xfrm>
            <a:custGeom>
              <a:rect b="b" l="l" r="r" t="t"/>
              <a:pathLst>
                <a:path extrusionOk="0" h="5" w="8">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2219786" y="1591095"/>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2220072" y="1591285"/>
              <a:ext cx="353" cy="258"/>
            </a:xfrm>
            <a:custGeom>
              <a:rect b="b" l="l" r="r" t="t"/>
              <a:pathLst>
                <a:path extrusionOk="0" h="19" w="26">
                  <a:moveTo>
                    <a:pt x="25" y="1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2223547" y="1592901"/>
              <a:ext cx="339" cy="14"/>
            </a:xfrm>
            <a:custGeom>
              <a:rect b="b" l="l" r="r" t="t"/>
              <a:pathLst>
                <a:path extrusionOk="0" h="1" w="25">
                  <a:moveTo>
                    <a:pt x="0" y="1"/>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2222312" y="1592860"/>
              <a:ext cx="489" cy="14"/>
            </a:xfrm>
            <a:custGeom>
              <a:rect b="b" l="l" r="r" t="t"/>
              <a:pathLst>
                <a:path extrusionOk="0" h="1" w="36">
                  <a:moveTo>
                    <a:pt x="0" y="0"/>
                  </a:moveTo>
                  <a:lnTo>
                    <a:pt x="3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2224878" y="1592996"/>
              <a:ext cx="204" cy="14"/>
            </a:xfrm>
            <a:custGeom>
              <a:rect b="b" l="l" r="r" t="t"/>
              <a:pathLst>
                <a:path extrusionOk="0" h="1" w="15">
                  <a:moveTo>
                    <a:pt x="0" y="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2222923" y="1592860"/>
              <a:ext cx="394" cy="14"/>
            </a:xfrm>
            <a:custGeom>
              <a:rect b="b" l="l" r="r" t="t"/>
              <a:pathLst>
                <a:path extrusionOk="0" h="1" w="29">
                  <a:moveTo>
                    <a:pt x="1" y="0"/>
                  </a:moveTo>
                  <a:lnTo>
                    <a:pt x="2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2224023" y="1592955"/>
              <a:ext cx="299" cy="14"/>
            </a:xfrm>
            <a:custGeom>
              <a:rect b="b" l="l" r="r" t="t"/>
              <a:pathLst>
                <a:path extrusionOk="0" h="1" w="22">
                  <a:moveTo>
                    <a:pt x="0" y="0"/>
                  </a:move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2221592" y="1592806"/>
              <a:ext cx="584" cy="14"/>
            </a:xfrm>
            <a:custGeom>
              <a:rect b="b" l="l" r="r" t="t"/>
              <a:pathLst>
                <a:path extrusionOk="0" h="1" w="43">
                  <a:moveTo>
                    <a:pt x="1" y="1"/>
                  </a:moveTo>
                  <a:lnTo>
                    <a:pt x="43"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2224444" y="1592955"/>
              <a:ext cx="299" cy="14"/>
            </a:xfrm>
            <a:custGeom>
              <a:rect b="b" l="l" r="r" t="t"/>
              <a:pathLst>
                <a:path extrusionOk="0" h="1" w="22">
                  <a:moveTo>
                    <a:pt x="1" y="0"/>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2225204" y="1592996"/>
              <a:ext cx="204" cy="14"/>
            </a:xfrm>
            <a:custGeom>
              <a:rect b="b" l="l" r="r" t="t"/>
              <a:pathLst>
                <a:path extrusionOk="0" h="1" w="15">
                  <a:moveTo>
                    <a:pt x="1" y="1"/>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2225489" y="1593050"/>
              <a:ext cx="163" cy="14"/>
            </a:xfrm>
            <a:custGeom>
              <a:rect b="b" l="l" r="r" t="t"/>
              <a:pathLst>
                <a:path extrusionOk="0" h="1" w="12">
                  <a:moveTo>
                    <a:pt x="1"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2226494" y="1593186"/>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2226439" y="1593186"/>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2226154" y="1593145"/>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2226304" y="159314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2225964" y="1593091"/>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2225774" y="1593091"/>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2240044" y="1575454"/>
              <a:ext cx="299" cy="204"/>
            </a:xfrm>
            <a:custGeom>
              <a:rect b="b" l="l" r="r" t="t"/>
              <a:pathLst>
                <a:path extrusionOk="0" h="15" w="22">
                  <a:moveTo>
                    <a:pt x="0" y="1"/>
                  </a:moveTo>
                  <a:lnTo>
                    <a:pt x="2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2206195" y="1570566"/>
              <a:ext cx="258" cy="109"/>
            </a:xfrm>
            <a:custGeom>
              <a:rect b="b" l="l" r="r" t="t"/>
              <a:pathLst>
                <a:path extrusionOk="0" h="8" w="19">
                  <a:moveTo>
                    <a:pt x="1" y="7"/>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2208151" y="1569806"/>
              <a:ext cx="204" cy="109"/>
            </a:xfrm>
            <a:custGeom>
              <a:rect b="b" l="l" r="r" t="t"/>
              <a:pathLst>
                <a:path extrusionOk="0" h="8" w="15">
                  <a:moveTo>
                    <a:pt x="0" y="7"/>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2207526" y="1570091"/>
              <a:ext cx="258" cy="109"/>
            </a:xfrm>
            <a:custGeom>
              <a:rect b="b" l="l" r="r" t="t"/>
              <a:pathLst>
                <a:path extrusionOk="0" h="8" w="19">
                  <a:moveTo>
                    <a:pt x="1" y="7"/>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2240899" y="1576024"/>
              <a:ext cx="339" cy="204"/>
            </a:xfrm>
            <a:custGeom>
              <a:rect b="b" l="l" r="r" t="t"/>
              <a:pathLst>
                <a:path extrusionOk="0" h="15" w="25">
                  <a:moveTo>
                    <a:pt x="0" y="1"/>
                  </a:moveTo>
                  <a:lnTo>
                    <a:pt x="25"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2206915" y="1570322"/>
              <a:ext cx="244" cy="109"/>
            </a:xfrm>
            <a:custGeom>
              <a:rect b="b" l="l" r="r" t="t"/>
              <a:pathLst>
                <a:path extrusionOk="0" h="8" w="18">
                  <a:moveTo>
                    <a:pt x="0" y="8"/>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2241755" y="1576554"/>
              <a:ext cx="530" cy="299"/>
            </a:xfrm>
            <a:custGeom>
              <a:rect b="b" l="l" r="r" t="t"/>
              <a:pathLst>
                <a:path extrusionOk="0" h="22" w="39">
                  <a:moveTo>
                    <a:pt x="0" y="0"/>
                  </a:moveTo>
                  <a:lnTo>
                    <a:pt x="39"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2204539" y="1570946"/>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2205394" y="1570756"/>
              <a:ext cx="244" cy="54"/>
            </a:xfrm>
            <a:custGeom>
              <a:rect b="b" l="l" r="r" t="t"/>
              <a:pathLst>
                <a:path extrusionOk="0" h="4" w="18">
                  <a:moveTo>
                    <a:pt x="0" y="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2124445" y="1664672"/>
              <a:ext cx="149" cy="68"/>
            </a:xfrm>
            <a:custGeom>
              <a:rect b="b" l="l" r="r" t="t"/>
              <a:pathLst>
                <a:path extrusionOk="0" h="5" w="11">
                  <a:moveTo>
                    <a:pt x="11"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2126292" y="1664631"/>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2125681" y="1664536"/>
              <a:ext cx="149" cy="14"/>
            </a:xfrm>
            <a:custGeom>
              <a:rect b="b" l="l" r="r" t="t"/>
              <a:pathLst>
                <a:path extrusionOk="0" h="1" w="11">
                  <a:moveTo>
                    <a:pt x="0"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2125206" y="1664536"/>
              <a:ext cx="204" cy="14"/>
            </a:xfrm>
            <a:custGeom>
              <a:rect b="b" l="l" r="r" t="t"/>
              <a:pathLst>
                <a:path extrusionOk="0" h="1" w="15">
                  <a:moveTo>
                    <a:pt x="0" y="0"/>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2158620" y="1621427"/>
              <a:ext cx="14" cy="54"/>
            </a:xfrm>
            <a:custGeom>
              <a:rect b="b" l="l" r="r" t="t"/>
              <a:pathLst>
                <a:path extrusionOk="0" h="4" w="1">
                  <a:moveTo>
                    <a:pt x="0"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2153433" y="1595847"/>
              <a:ext cx="14" cy="299"/>
            </a:xfrm>
            <a:custGeom>
              <a:rect b="b" l="l" r="r" t="t"/>
              <a:pathLst>
                <a:path extrusionOk="0" h="22" w="1">
                  <a:moveTo>
                    <a:pt x="1"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2158756" y="1621753"/>
              <a:ext cx="14" cy="109"/>
            </a:xfrm>
            <a:custGeom>
              <a:rect b="b" l="l" r="r" t="t"/>
              <a:pathLst>
                <a:path extrusionOk="0" h="8" w="1">
                  <a:moveTo>
                    <a:pt x="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2121445" y="1657027"/>
              <a:ext cx="204" cy="14"/>
            </a:xfrm>
            <a:custGeom>
              <a:rect b="b" l="l" r="r" t="t"/>
              <a:pathLst>
                <a:path extrusionOk="0" h="1" w="15">
                  <a:moveTo>
                    <a:pt x="1" y="0"/>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2121159" y="1657027"/>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2122069" y="1657123"/>
              <a:ext cx="244" cy="109"/>
            </a:xfrm>
            <a:custGeom>
              <a:rect b="b" l="l" r="r" t="t"/>
              <a:pathLst>
                <a:path extrusionOk="0" h="8" w="18">
                  <a:moveTo>
                    <a:pt x="0" y="0"/>
                  </a:moveTo>
                  <a:lnTo>
                    <a:pt x="18"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2123020" y="1657598"/>
              <a:ext cx="149" cy="109"/>
            </a:xfrm>
            <a:custGeom>
              <a:rect b="b" l="l" r="r" t="t"/>
              <a:pathLst>
                <a:path extrusionOk="0" h="8" w="11">
                  <a:moveTo>
                    <a:pt x="0" y="0"/>
                  </a:moveTo>
                  <a:lnTo>
                    <a:pt x="1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2122680" y="1657408"/>
              <a:ext cx="204" cy="109"/>
            </a:xfrm>
            <a:custGeom>
              <a:rect b="b" l="l" r="r" t="t"/>
              <a:pathLst>
                <a:path extrusionOk="0" h="8" w="15">
                  <a:moveTo>
                    <a:pt x="1" y="0"/>
                  </a:moveTo>
                  <a:lnTo>
                    <a:pt x="15"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2122395" y="1657258"/>
              <a:ext cx="204" cy="109"/>
            </a:xfrm>
            <a:custGeom>
              <a:rect b="b" l="l" r="r" t="t"/>
              <a:pathLst>
                <a:path extrusionOk="0" h="8" w="15">
                  <a:moveTo>
                    <a:pt x="1" y="1"/>
                  </a:moveTo>
                  <a:lnTo>
                    <a:pt x="15"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2121730" y="1657068"/>
              <a:ext cx="258" cy="68"/>
            </a:xfrm>
            <a:custGeom>
              <a:rect b="b" l="l" r="r" t="t"/>
              <a:pathLst>
                <a:path extrusionOk="0" h="5" w="19">
                  <a:moveTo>
                    <a:pt x="1" y="1"/>
                  </a:moveTo>
                  <a:lnTo>
                    <a:pt x="1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2123305" y="1657788"/>
              <a:ext cx="434" cy="299"/>
            </a:xfrm>
            <a:custGeom>
              <a:rect b="b" l="l" r="r" t="t"/>
              <a:pathLst>
                <a:path extrusionOk="0" h="22" w="32">
                  <a:moveTo>
                    <a:pt x="0" y="0"/>
                  </a:moveTo>
                  <a:lnTo>
                    <a:pt x="32"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2146454" y="1643436"/>
              <a:ext cx="54" cy="14"/>
            </a:xfrm>
            <a:custGeom>
              <a:rect b="b" l="l" r="r" t="t"/>
              <a:pathLst>
                <a:path extrusionOk="0" h="1" w="4">
                  <a:moveTo>
                    <a:pt x="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2146780" y="1643667"/>
              <a:ext cx="109" cy="68"/>
            </a:xfrm>
            <a:custGeom>
              <a:rect b="b" l="l" r="r" t="t"/>
              <a:pathLst>
                <a:path extrusionOk="0" h="5" w="8">
                  <a:moveTo>
                    <a:pt x="8"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2150867" y="164670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2150731" y="1646573"/>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2157859" y="1623993"/>
              <a:ext cx="54" cy="14"/>
            </a:xfrm>
            <a:custGeom>
              <a:rect b="b" l="l" r="r" t="t"/>
              <a:pathLst>
                <a:path extrusionOk="0" h="1" w="4">
                  <a:moveTo>
                    <a:pt x="0"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2158090" y="1624034"/>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2147310" y="1644047"/>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2147785" y="1644333"/>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2145409" y="1642717"/>
              <a:ext cx="299" cy="204"/>
            </a:xfrm>
            <a:custGeom>
              <a:rect b="b" l="l" r="r" t="t"/>
              <a:pathLst>
                <a:path extrusionOk="0" h="15" w="22">
                  <a:moveTo>
                    <a:pt x="21"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2145069" y="1642486"/>
              <a:ext cx="299" cy="204"/>
            </a:xfrm>
            <a:custGeom>
              <a:rect b="b" l="l" r="r" t="t"/>
              <a:pathLst>
                <a:path extrusionOk="0" h="15" w="22">
                  <a:moveTo>
                    <a:pt x="22"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2150921" y="1646763"/>
              <a:ext cx="14" cy="14"/>
            </a:xfrm>
            <a:custGeom>
              <a:rect b="b" l="l" r="r" t="t"/>
              <a:pathLst>
                <a:path extrusionOk="0" h="1" w="1">
                  <a:moveTo>
                    <a:pt x="0"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2095593" y="1634068"/>
              <a:ext cx="54" cy="109"/>
            </a:xfrm>
            <a:custGeom>
              <a:rect b="b" l="l" r="r" t="t"/>
              <a:pathLst>
                <a:path extrusionOk="0" h="8" w="4">
                  <a:moveTo>
                    <a:pt x="0" y="0"/>
                  </a:moveTo>
                  <a:lnTo>
                    <a:pt x="4"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2095308" y="1633688"/>
              <a:ext cx="244" cy="299"/>
            </a:xfrm>
            <a:custGeom>
              <a:rect b="b" l="l" r="r" t="t"/>
              <a:pathLst>
                <a:path extrusionOk="0" h="22" w="18">
                  <a:moveTo>
                    <a:pt x="0" y="0"/>
                  </a:moveTo>
                  <a:lnTo>
                    <a:pt x="18"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2095159" y="1633443"/>
              <a:ext cx="14" cy="68"/>
            </a:xfrm>
            <a:custGeom>
              <a:rect b="b" l="l" r="r" t="t"/>
              <a:pathLst>
                <a:path extrusionOk="0" h="5" w="1">
                  <a:moveTo>
                    <a:pt x="1"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2097345" y="1638969"/>
              <a:ext cx="14" cy="109"/>
            </a:xfrm>
            <a:custGeom>
              <a:rect b="b" l="l" r="r" t="t"/>
              <a:pathLst>
                <a:path extrusionOk="0" h="8" w="1">
                  <a:moveTo>
                    <a:pt x="1"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2096163" y="1635059"/>
              <a:ext cx="109" cy="163"/>
            </a:xfrm>
            <a:custGeom>
              <a:rect b="b" l="l" r="r" t="t"/>
              <a:pathLst>
                <a:path extrusionOk="0" h="12" w="8">
                  <a:moveTo>
                    <a:pt x="0" y="1"/>
                  </a:moveTo>
                  <a:lnTo>
                    <a:pt x="7"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2096014" y="1634774"/>
              <a:ext cx="109" cy="163"/>
            </a:xfrm>
            <a:custGeom>
              <a:rect b="b" l="l" r="r" t="t"/>
              <a:pathLst>
                <a:path extrusionOk="0" h="12" w="8">
                  <a:moveTo>
                    <a:pt x="1" y="1"/>
                  </a:moveTo>
                  <a:lnTo>
                    <a:pt x="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2097249" y="1638345"/>
              <a:ext cx="68" cy="163"/>
            </a:xfrm>
            <a:custGeom>
              <a:rect b="b" l="l" r="r" t="t"/>
              <a:pathLst>
                <a:path extrusionOk="0" h="12" w="5">
                  <a:moveTo>
                    <a:pt x="1" y="1"/>
                  </a:moveTo>
                  <a:lnTo>
                    <a:pt x="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2097059" y="1637299"/>
              <a:ext cx="14" cy="204"/>
            </a:xfrm>
            <a:custGeom>
              <a:rect b="b" l="l" r="r" t="t"/>
              <a:pathLst>
                <a:path extrusionOk="0" h="15" w="1">
                  <a:moveTo>
                    <a:pt x="1"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2096774" y="1636444"/>
              <a:ext cx="68" cy="149"/>
            </a:xfrm>
            <a:custGeom>
              <a:rect b="b" l="l" r="r" t="t"/>
              <a:pathLst>
                <a:path extrusionOk="0" h="11" w="5">
                  <a:moveTo>
                    <a:pt x="1" y="0"/>
                  </a:moveTo>
                  <a:lnTo>
                    <a:pt x="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2096639" y="1636009"/>
              <a:ext cx="54" cy="204"/>
            </a:xfrm>
            <a:custGeom>
              <a:rect b="b" l="l" r="r" t="t"/>
              <a:pathLst>
                <a:path extrusionOk="0" h="15" w="4">
                  <a:moveTo>
                    <a:pt x="0" y="1"/>
                  </a:moveTo>
                  <a:lnTo>
                    <a:pt x="4"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2097154" y="1637775"/>
              <a:ext cx="68" cy="204"/>
            </a:xfrm>
            <a:custGeom>
              <a:rect b="b" l="l" r="r" t="t"/>
              <a:pathLst>
                <a:path extrusionOk="0" h="15" w="5">
                  <a:moveTo>
                    <a:pt x="1" y="1"/>
                  </a:moveTo>
                  <a:lnTo>
                    <a:pt x="4"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2096924" y="1636824"/>
              <a:ext cx="54" cy="204"/>
            </a:xfrm>
            <a:custGeom>
              <a:rect b="b" l="l" r="r" t="t"/>
              <a:pathLst>
                <a:path extrusionOk="0" h="15" w="4">
                  <a:moveTo>
                    <a:pt x="0" y="0"/>
                  </a:moveTo>
                  <a:lnTo>
                    <a:pt x="4"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2096353" y="1635344"/>
              <a:ext cx="54" cy="163"/>
            </a:xfrm>
            <a:custGeom>
              <a:rect b="b" l="l" r="r" t="t"/>
              <a:pathLst>
                <a:path extrusionOk="0" h="12" w="4">
                  <a:moveTo>
                    <a:pt x="0" y="1"/>
                  </a:moveTo>
                  <a:lnTo>
                    <a:pt x="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2096489" y="1635724"/>
              <a:ext cx="68" cy="163"/>
            </a:xfrm>
            <a:custGeom>
              <a:rect b="b" l="l" r="r" t="t"/>
              <a:pathLst>
                <a:path extrusionOk="0" h="12" w="5">
                  <a:moveTo>
                    <a:pt x="1" y="1"/>
                  </a:moveTo>
                  <a:lnTo>
                    <a:pt x="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2095878" y="1634543"/>
              <a:ext cx="54" cy="109"/>
            </a:xfrm>
            <a:custGeom>
              <a:rect b="b" l="l" r="r" t="t"/>
              <a:pathLst>
                <a:path extrusionOk="0" h="8" w="4">
                  <a:moveTo>
                    <a:pt x="0" y="0"/>
                  </a:moveTo>
                  <a:lnTo>
                    <a:pt x="4"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2095729" y="1634299"/>
              <a:ext cx="68" cy="109"/>
            </a:xfrm>
            <a:custGeom>
              <a:rect b="b" l="l" r="r" t="t"/>
              <a:pathLst>
                <a:path extrusionOk="0" h="8" w="5">
                  <a:moveTo>
                    <a:pt x="1" y="1"/>
                  </a:moveTo>
                  <a:lnTo>
                    <a:pt x="4"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2095254" y="1632968"/>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2095064" y="163330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2109944" y="1656498"/>
              <a:ext cx="149" cy="14"/>
            </a:xfrm>
            <a:custGeom>
              <a:rect b="b" l="l" r="r" t="t"/>
              <a:pathLst>
                <a:path extrusionOk="0" h="1" w="11">
                  <a:moveTo>
                    <a:pt x="0"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2110555" y="1656362"/>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2118118" y="1656647"/>
              <a:ext cx="869" cy="394"/>
            </a:xfrm>
            <a:custGeom>
              <a:rect b="b" l="l" r="r" t="t"/>
              <a:pathLst>
                <a:path extrusionOk="0" h="29" w="64">
                  <a:moveTo>
                    <a:pt x="1" y="0"/>
                  </a:moveTo>
                  <a:lnTo>
                    <a:pt x="64"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2109374" y="1656552"/>
              <a:ext cx="244" cy="14"/>
            </a:xfrm>
            <a:custGeom>
              <a:rect b="b" l="l" r="r" t="t"/>
              <a:pathLst>
                <a:path extrusionOk="0" h="1" w="18">
                  <a:moveTo>
                    <a:pt x="0" y="0"/>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2110325" y="1656403"/>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2117222" y="1656308"/>
              <a:ext cx="774" cy="299"/>
            </a:xfrm>
            <a:custGeom>
              <a:rect b="b" l="l" r="r" t="t"/>
              <a:pathLst>
                <a:path extrusionOk="0" h="22" w="57">
                  <a:moveTo>
                    <a:pt x="0" y="1"/>
                  </a:moveTo>
                  <a:lnTo>
                    <a:pt x="56"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2110650" y="1656308"/>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2110135" y="1656457"/>
              <a:ext cx="149" cy="14"/>
            </a:xfrm>
            <a:custGeom>
              <a:rect b="b" l="l" r="r" t="t"/>
              <a:pathLst>
                <a:path extrusionOk="0" h="1" w="11">
                  <a:moveTo>
                    <a:pt x="0"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2119069" y="1657123"/>
              <a:ext cx="964" cy="434"/>
            </a:xfrm>
            <a:custGeom>
              <a:rect b="b" l="l" r="r" t="t"/>
              <a:pathLst>
                <a:path extrusionOk="0" h="32" w="71">
                  <a:moveTo>
                    <a:pt x="1" y="0"/>
                  </a:moveTo>
                  <a:lnTo>
                    <a:pt x="71"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2108994" y="1656593"/>
              <a:ext cx="339" cy="14"/>
            </a:xfrm>
            <a:custGeom>
              <a:rect b="b" l="l" r="r" t="t"/>
              <a:pathLst>
                <a:path extrusionOk="0" h="1" w="25">
                  <a:moveTo>
                    <a:pt x="0" y="1"/>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2109659" y="1656498"/>
              <a:ext cx="204" cy="14"/>
            </a:xfrm>
            <a:custGeom>
              <a:rect b="b" l="l" r="r" t="t"/>
              <a:pathLst>
                <a:path extrusionOk="0" h="1" w="15">
                  <a:moveTo>
                    <a:pt x="0" y="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2106428" y="1656552"/>
              <a:ext cx="584" cy="14"/>
            </a:xfrm>
            <a:custGeom>
              <a:rect b="b" l="l" r="r" t="t"/>
              <a:pathLst>
                <a:path extrusionOk="0" h="1" w="43">
                  <a:moveTo>
                    <a:pt x="0" y="0"/>
                  </a:moveTo>
                  <a:lnTo>
                    <a:pt x="4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2105898" y="1656498"/>
              <a:ext cx="299" cy="14"/>
            </a:xfrm>
            <a:custGeom>
              <a:rect b="b" l="l" r="r" t="t"/>
              <a:pathLst>
                <a:path extrusionOk="0" h="1" w="22">
                  <a:moveTo>
                    <a:pt x="22" y="1"/>
                  </a:moveTo>
                  <a:lnTo>
                    <a:pt x="1" y="1"/>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2110460" y="1656403"/>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2303017" y="1816074"/>
              <a:ext cx="394" cy="1059"/>
            </a:xfrm>
            <a:custGeom>
              <a:rect b="b" l="l" r="r" t="t"/>
              <a:pathLst>
                <a:path extrusionOk="0" h="78" w="29">
                  <a:moveTo>
                    <a:pt x="29" y="0"/>
                  </a:moveTo>
                  <a:lnTo>
                    <a:pt x="1" y="7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2334625" y="1795491"/>
              <a:ext cx="1534" cy="14"/>
            </a:xfrm>
            <a:custGeom>
              <a:rect b="b" l="l" r="r" t="t"/>
              <a:pathLst>
                <a:path extrusionOk="0" h="1" w="113">
                  <a:moveTo>
                    <a:pt x="113" y="0"/>
                  </a:moveTo>
                  <a:lnTo>
                    <a:pt x="113" y="0"/>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2312765" y="1818355"/>
              <a:ext cx="434" cy="204"/>
            </a:xfrm>
            <a:custGeom>
              <a:rect b="b" l="l" r="r" t="t"/>
              <a:pathLst>
                <a:path extrusionOk="0" h="15" w="32">
                  <a:moveTo>
                    <a:pt x="32" y="0"/>
                  </a:moveTo>
                  <a:lnTo>
                    <a:pt x="0"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2311530" y="1818776"/>
              <a:ext cx="434" cy="109"/>
            </a:xfrm>
            <a:custGeom>
              <a:rect b="b" l="l" r="r" t="t"/>
              <a:pathLst>
                <a:path extrusionOk="0" h="8" w="32">
                  <a:moveTo>
                    <a:pt x="32"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2312141" y="1818586"/>
              <a:ext cx="448" cy="163"/>
            </a:xfrm>
            <a:custGeom>
              <a:rect b="b" l="l" r="r" t="t"/>
              <a:pathLst>
                <a:path extrusionOk="0" h="12" w="33">
                  <a:moveTo>
                    <a:pt x="32"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2305447" y="1817120"/>
              <a:ext cx="204" cy="109"/>
            </a:xfrm>
            <a:custGeom>
              <a:rect b="b" l="l" r="r" t="t"/>
              <a:pathLst>
                <a:path extrusionOk="0" h="8" w="15">
                  <a:moveTo>
                    <a:pt x="14"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2453550" y="1892787"/>
              <a:ext cx="109" cy="68"/>
            </a:xfrm>
            <a:custGeom>
              <a:rect b="b" l="l" r="r" t="t"/>
              <a:pathLst>
                <a:path extrusionOk="0" h="5" w="8">
                  <a:moveTo>
                    <a:pt x="8"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2455791" y="1870737"/>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2453414" y="1892882"/>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2425553" y="1855571"/>
              <a:ext cx="353" cy="14"/>
            </a:xfrm>
            <a:custGeom>
              <a:rect b="b" l="l" r="r" t="t"/>
              <a:pathLst>
                <a:path extrusionOk="0" h="1" w="26">
                  <a:moveTo>
                    <a:pt x="25"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2422037" y="1852761"/>
              <a:ext cx="109" cy="204"/>
            </a:xfrm>
            <a:custGeom>
              <a:rect b="b" l="l" r="r" t="t"/>
              <a:pathLst>
                <a:path extrusionOk="0" h="15" w="8">
                  <a:moveTo>
                    <a:pt x="1" y="1"/>
                  </a:moveTo>
                  <a:lnTo>
                    <a:pt x="8" y="15"/>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2425988" y="185561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2424508" y="1855286"/>
              <a:ext cx="353" cy="109"/>
            </a:xfrm>
            <a:custGeom>
              <a:rect b="b" l="l" r="r" t="t"/>
              <a:pathLst>
                <a:path extrusionOk="0" h="8" w="26">
                  <a:moveTo>
                    <a:pt x="25"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2435682" y="1868117"/>
              <a:ext cx="258" cy="163"/>
            </a:xfrm>
            <a:custGeom>
              <a:rect b="b" l="l" r="r" t="t"/>
              <a:pathLst>
                <a:path extrusionOk="0" h="12" w="19">
                  <a:moveTo>
                    <a:pt x="18"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2432695" y="1865035"/>
              <a:ext cx="204" cy="299"/>
            </a:xfrm>
            <a:custGeom>
              <a:rect b="b" l="l" r="r" t="t"/>
              <a:pathLst>
                <a:path extrusionOk="0" h="22" w="15">
                  <a:moveTo>
                    <a:pt x="14" y="2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2435397" y="1867886"/>
              <a:ext cx="204" cy="149"/>
            </a:xfrm>
            <a:custGeom>
              <a:rect b="b" l="l" r="r" t="t"/>
              <a:pathLst>
                <a:path extrusionOk="0" h="11" w="15">
                  <a:moveTo>
                    <a:pt x="15"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2435967" y="1868266"/>
              <a:ext cx="163" cy="149"/>
            </a:xfrm>
            <a:custGeom>
              <a:rect b="b" l="l" r="r" t="t"/>
              <a:pathLst>
                <a:path extrusionOk="0" h="11" w="12">
                  <a:moveTo>
                    <a:pt x="11" y="11"/>
                  </a:moveTo>
                  <a:lnTo>
                    <a:pt x="11" y="11"/>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2432315" y="1864505"/>
              <a:ext cx="244" cy="353"/>
            </a:xfrm>
            <a:custGeom>
              <a:rect b="b" l="l" r="r" t="t"/>
              <a:pathLst>
                <a:path extrusionOk="0" h="26" w="18">
                  <a:moveTo>
                    <a:pt x="18"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2435071" y="1867601"/>
              <a:ext cx="204" cy="204"/>
            </a:xfrm>
            <a:custGeom>
              <a:rect b="b" l="l" r="r" t="t"/>
              <a:pathLst>
                <a:path extrusionOk="0" h="15" w="15">
                  <a:moveTo>
                    <a:pt x="14"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2433021" y="1865551"/>
              <a:ext cx="258" cy="299"/>
            </a:xfrm>
            <a:custGeom>
              <a:rect b="b" l="l" r="r" t="t"/>
              <a:pathLst>
                <a:path extrusionOk="0" h="22" w="19">
                  <a:moveTo>
                    <a:pt x="18"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2434732" y="1867316"/>
              <a:ext cx="204" cy="204"/>
            </a:xfrm>
            <a:custGeom>
              <a:rect b="b" l="l" r="r" t="t"/>
              <a:pathLst>
                <a:path extrusionOk="0" h="15" w="15">
                  <a:moveTo>
                    <a:pt x="15"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2433456" y="1865985"/>
              <a:ext cx="299" cy="339"/>
            </a:xfrm>
            <a:custGeom>
              <a:rect b="b" l="l" r="r" t="t"/>
              <a:pathLst>
                <a:path extrusionOk="0" h="25" w="22">
                  <a:moveTo>
                    <a:pt x="21" y="25"/>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2434352" y="1866936"/>
              <a:ext cx="258" cy="244"/>
            </a:xfrm>
            <a:custGeom>
              <a:rect b="b" l="l" r="r" t="t"/>
              <a:pathLst>
                <a:path extrusionOk="0" h="18" w="19">
                  <a:moveTo>
                    <a:pt x="18" y="1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2433836" y="1866460"/>
              <a:ext cx="394" cy="394"/>
            </a:xfrm>
            <a:custGeom>
              <a:rect b="b" l="l" r="r" t="t"/>
              <a:pathLst>
                <a:path extrusionOk="0" h="29" w="29">
                  <a:moveTo>
                    <a:pt x="28" y="28"/>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2452274" y="1864560"/>
              <a:ext cx="2295" cy="5811"/>
            </a:xfrm>
            <a:custGeom>
              <a:rect b="b" l="l" r="r" t="t"/>
              <a:pathLst>
                <a:path extrusionOk="0" h="428" w="169">
                  <a:moveTo>
                    <a:pt x="0" y="427"/>
                  </a:moveTo>
                  <a:lnTo>
                    <a:pt x="16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2791942" y="2002154"/>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2790367" y="2002059"/>
              <a:ext cx="299" cy="68"/>
            </a:xfrm>
            <a:custGeom>
              <a:rect b="b" l="l" r="r" t="t"/>
              <a:pathLst>
                <a:path extrusionOk="0" h="5" w="22">
                  <a:moveTo>
                    <a:pt x="1" y="1"/>
                  </a:moveTo>
                  <a:lnTo>
                    <a:pt x="22"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2792458" y="2002154"/>
              <a:ext cx="394" cy="14"/>
            </a:xfrm>
            <a:custGeom>
              <a:rect b="b" l="l" r="r" t="t"/>
              <a:pathLst>
                <a:path extrusionOk="0" h="1" w="29">
                  <a:moveTo>
                    <a:pt x="1" y="1"/>
                  </a:moveTo>
                  <a:lnTo>
                    <a:pt x="2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2790843" y="2002113"/>
              <a:ext cx="394" cy="14"/>
            </a:xfrm>
            <a:custGeom>
              <a:rect b="b" l="l" r="r" t="t"/>
              <a:pathLst>
                <a:path extrusionOk="0" h="1" w="29">
                  <a:moveTo>
                    <a:pt x="1" y="0"/>
                  </a:moveTo>
                  <a:lnTo>
                    <a:pt x="2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2793463" y="2002059"/>
              <a:ext cx="353" cy="14"/>
            </a:xfrm>
            <a:custGeom>
              <a:rect b="b" l="l" r="r" t="t"/>
              <a:pathLst>
                <a:path extrusionOk="0" h="1" w="26">
                  <a:moveTo>
                    <a:pt x="1" y="1"/>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2792947" y="2002113"/>
              <a:ext cx="380" cy="14"/>
            </a:xfrm>
            <a:custGeom>
              <a:rect b="b" l="l" r="r" t="t"/>
              <a:pathLst>
                <a:path extrusionOk="0" h="1" w="28">
                  <a:moveTo>
                    <a:pt x="0" y="0"/>
                  </a:moveTo>
                  <a:lnTo>
                    <a:pt x="2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2793938" y="2002018"/>
              <a:ext cx="299" cy="14"/>
            </a:xfrm>
            <a:custGeom>
              <a:rect b="b" l="l" r="r" t="t"/>
              <a:pathLst>
                <a:path extrusionOk="0" h="1" w="22">
                  <a:moveTo>
                    <a:pt x="1" y="0"/>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2783524" y="1996546"/>
              <a:ext cx="394" cy="68"/>
            </a:xfrm>
            <a:custGeom>
              <a:rect b="b" l="l" r="r" t="t"/>
              <a:pathLst>
                <a:path extrusionOk="0" h="5" w="29">
                  <a:moveTo>
                    <a:pt x="1" y="1"/>
                  </a:moveTo>
                  <a:lnTo>
                    <a:pt x="29"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2782343" y="1996506"/>
              <a:ext cx="244" cy="14"/>
            </a:xfrm>
            <a:custGeom>
              <a:rect b="b" l="l" r="r" t="t"/>
              <a:pathLst>
                <a:path extrusionOk="0" h="1" w="18">
                  <a:moveTo>
                    <a:pt x="0" y="0"/>
                  </a:moveTo>
                  <a:lnTo>
                    <a:pt x="0" y="0"/>
                  </a:ln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2789471" y="2001869"/>
              <a:ext cx="299" cy="109"/>
            </a:xfrm>
            <a:custGeom>
              <a:rect b="b" l="l" r="r" t="t"/>
              <a:pathLst>
                <a:path extrusionOk="0" h="8" w="22">
                  <a:moveTo>
                    <a:pt x="0" y="1"/>
                  </a:moveTo>
                  <a:lnTo>
                    <a:pt x="2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2789091" y="2001733"/>
              <a:ext cx="244" cy="109"/>
            </a:xfrm>
            <a:custGeom>
              <a:rect b="b" l="l" r="r" t="t"/>
              <a:pathLst>
                <a:path extrusionOk="0" h="8" w="18">
                  <a:moveTo>
                    <a:pt x="0" y="0"/>
                  </a:moveTo>
                  <a:lnTo>
                    <a:pt x="18"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2789892" y="2001964"/>
              <a:ext cx="299" cy="109"/>
            </a:xfrm>
            <a:custGeom>
              <a:rect b="b" l="l" r="r" t="t"/>
              <a:pathLst>
                <a:path extrusionOk="0" h="8" w="22">
                  <a:moveTo>
                    <a:pt x="1" y="1"/>
                  </a:moveTo>
                  <a:lnTo>
                    <a:pt x="22"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2794943" y="2001869"/>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2796083" y="2000253"/>
              <a:ext cx="54" cy="204"/>
            </a:xfrm>
            <a:custGeom>
              <a:rect b="b" l="l" r="r" t="t"/>
              <a:pathLst>
                <a:path extrusionOk="0" h="15" w="4">
                  <a:moveTo>
                    <a:pt x="0" y="15"/>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2791847" y="2002154"/>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2794563" y="2001923"/>
              <a:ext cx="204" cy="54"/>
            </a:xfrm>
            <a:custGeom>
              <a:rect b="b" l="l" r="r" t="t"/>
              <a:pathLst>
                <a:path extrusionOk="0" h="4" w="15">
                  <a:moveTo>
                    <a:pt x="0" y="4"/>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2794794" y="2001923"/>
              <a:ext cx="163" cy="14"/>
            </a:xfrm>
            <a:custGeom>
              <a:rect b="b" l="l" r="r" t="t"/>
              <a:pathLst>
                <a:path extrusionOk="0" h="1" w="12">
                  <a:moveTo>
                    <a:pt x="1"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2796749" y="199916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2796559" y="1999208"/>
              <a:ext cx="149" cy="163"/>
            </a:xfrm>
            <a:custGeom>
              <a:rect b="b" l="l" r="r" t="t"/>
              <a:pathLst>
                <a:path extrusionOk="0" h="12" w="11">
                  <a:moveTo>
                    <a:pt x="0" y="1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2794223" y="2001964"/>
              <a:ext cx="299" cy="68"/>
            </a:xfrm>
            <a:custGeom>
              <a:rect b="b" l="l" r="r" t="t"/>
              <a:pathLst>
                <a:path extrusionOk="0" h="5" w="22">
                  <a:moveTo>
                    <a:pt x="1" y="4"/>
                  </a:moveTo>
                  <a:lnTo>
                    <a:pt x="2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2888668" y="2013192"/>
              <a:ext cx="204" cy="244"/>
            </a:xfrm>
            <a:custGeom>
              <a:rect b="b" l="l" r="r" t="t"/>
              <a:pathLst>
                <a:path extrusionOk="0" h="18" w="15">
                  <a:moveTo>
                    <a:pt x="15" y="1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2888913" y="2013478"/>
              <a:ext cx="109" cy="204"/>
            </a:xfrm>
            <a:custGeom>
              <a:rect b="b" l="l" r="r" t="t"/>
              <a:pathLst>
                <a:path extrusionOk="0" h="15" w="8">
                  <a:moveTo>
                    <a:pt x="7"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2888438" y="2012907"/>
              <a:ext cx="149" cy="204"/>
            </a:xfrm>
            <a:custGeom>
              <a:rect b="b" l="l" r="r" t="t"/>
              <a:pathLst>
                <a:path extrusionOk="0" h="15" w="11">
                  <a:moveTo>
                    <a:pt x="11"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2889049" y="2013708"/>
              <a:ext cx="163" cy="163"/>
            </a:xfrm>
            <a:custGeom>
              <a:rect b="b" l="l" r="r" t="t"/>
              <a:pathLst>
                <a:path extrusionOk="0" h="12" w="12">
                  <a:moveTo>
                    <a:pt x="1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2887582" y="2011577"/>
              <a:ext cx="299" cy="434"/>
            </a:xfrm>
            <a:custGeom>
              <a:rect b="b" l="l" r="r" t="t"/>
              <a:pathLst>
                <a:path extrusionOk="0" h="32" w="22">
                  <a:moveTo>
                    <a:pt x="0" y="0"/>
                  </a:moveTo>
                  <a:lnTo>
                    <a:pt x="21"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2888247" y="2012568"/>
              <a:ext cx="149" cy="204"/>
            </a:xfrm>
            <a:custGeom>
              <a:rect b="b" l="l" r="r" t="t"/>
              <a:pathLst>
                <a:path extrusionOk="0" h="15" w="11">
                  <a:moveTo>
                    <a:pt x="11"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2889239" y="2013898"/>
              <a:ext cx="109" cy="109"/>
            </a:xfrm>
            <a:custGeom>
              <a:rect b="b" l="l" r="r" t="t"/>
              <a:pathLst>
                <a:path extrusionOk="0" h="8" w="8">
                  <a:moveTo>
                    <a:pt x="8"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2887908" y="2012093"/>
              <a:ext cx="204" cy="353"/>
            </a:xfrm>
            <a:custGeom>
              <a:rect b="b" l="l" r="r" t="t"/>
              <a:pathLst>
                <a:path extrusionOk="0" h="26" w="15">
                  <a:moveTo>
                    <a:pt x="15" y="2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2889334" y="2014048"/>
              <a:ext cx="163" cy="109"/>
            </a:xfrm>
            <a:custGeom>
              <a:rect b="b" l="l" r="r" t="t"/>
              <a:pathLst>
                <a:path extrusionOk="0" h="8" w="12">
                  <a:moveTo>
                    <a:pt x="11"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2893801" y="2010246"/>
              <a:ext cx="14" cy="54"/>
            </a:xfrm>
            <a:custGeom>
              <a:rect b="b" l="l" r="r" t="t"/>
              <a:pathLst>
                <a:path extrusionOk="0" h="4" w="1">
                  <a:moveTo>
                    <a:pt x="1" y="0"/>
                  </a:moveTo>
                  <a:lnTo>
                    <a:pt x="1" y="0"/>
                  </a:ln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2889483" y="2014143"/>
              <a:ext cx="54" cy="54"/>
            </a:xfrm>
            <a:custGeom>
              <a:rect b="b" l="l" r="r" t="t"/>
              <a:pathLst>
                <a:path extrusionOk="0" h="4" w="4">
                  <a:moveTo>
                    <a:pt x="4"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2889578" y="2014238"/>
              <a:ext cx="54" cy="14"/>
            </a:xfrm>
            <a:custGeom>
              <a:rect b="b" l="l" r="r" t="t"/>
              <a:pathLst>
                <a:path extrusionOk="0" h="1" w="4">
                  <a:moveTo>
                    <a:pt x="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2889619" y="2014279"/>
              <a:ext cx="68" cy="14"/>
            </a:xfrm>
            <a:custGeom>
              <a:rect b="b" l="l" r="r" t="t"/>
              <a:pathLst>
                <a:path extrusionOk="0" h="1" w="5">
                  <a:moveTo>
                    <a:pt x="4"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2893950" y="2010952"/>
              <a:ext cx="54" cy="299"/>
            </a:xfrm>
            <a:custGeom>
              <a:rect b="b" l="l" r="r" t="t"/>
              <a:pathLst>
                <a:path extrusionOk="0" h="22" w="4">
                  <a:moveTo>
                    <a:pt x="0" y="1"/>
                  </a:moveTo>
                  <a:lnTo>
                    <a:pt x="4"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2889714" y="2014333"/>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2893855" y="2010477"/>
              <a:ext cx="54" cy="353"/>
            </a:xfrm>
            <a:custGeom>
              <a:rect b="b" l="l" r="r" t="t"/>
              <a:pathLst>
                <a:path extrusionOk="0" h="26" w="4">
                  <a:moveTo>
                    <a:pt x="0" y="1"/>
                  </a:moveTo>
                  <a:lnTo>
                    <a:pt x="4"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2333674" y="1784181"/>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2334530" y="1788403"/>
              <a:ext cx="204" cy="828"/>
            </a:xfrm>
            <a:custGeom>
              <a:rect b="b" l="l" r="r" t="t"/>
              <a:pathLst>
                <a:path extrusionOk="0" h="61" w="15">
                  <a:moveTo>
                    <a:pt x="1" y="1"/>
                  </a:moveTo>
                  <a:lnTo>
                    <a:pt x="15" y="6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2334340" y="1787697"/>
              <a:ext cx="204" cy="720"/>
            </a:xfrm>
            <a:custGeom>
              <a:rect b="b" l="l" r="r" t="t"/>
              <a:pathLst>
                <a:path extrusionOk="0" h="53" w="15">
                  <a:moveTo>
                    <a:pt x="1" y="0"/>
                  </a:moveTo>
                  <a:lnTo>
                    <a:pt x="15" y="53"/>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2333770" y="1785036"/>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2333865" y="1785742"/>
              <a:ext cx="14" cy="109"/>
            </a:xfrm>
            <a:custGeom>
              <a:rect b="b" l="l" r="r" t="t"/>
              <a:pathLst>
                <a:path extrusionOk="0" h="8" w="1">
                  <a:moveTo>
                    <a:pt x="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2334055" y="1786462"/>
              <a:ext cx="14" cy="109"/>
            </a:xfrm>
            <a:custGeom>
              <a:rect b="b" l="l" r="r" t="t"/>
              <a:pathLst>
                <a:path extrusionOk="0" h="8" w="1">
                  <a:moveTo>
                    <a:pt x="1"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2333674" y="1784181"/>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2337666" y="1793631"/>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2338046" y="1793590"/>
              <a:ext cx="679" cy="14"/>
            </a:xfrm>
            <a:custGeom>
              <a:rect b="b" l="l" r="r" t="t"/>
              <a:pathLst>
                <a:path extrusionOk="0" h="1" w="50">
                  <a:moveTo>
                    <a:pt x="1" y="0"/>
                  </a:moveTo>
                  <a:lnTo>
                    <a:pt x="5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2342663" y="1794255"/>
              <a:ext cx="353" cy="204"/>
            </a:xfrm>
            <a:custGeom>
              <a:rect b="b" l="l" r="r" t="t"/>
              <a:pathLst>
                <a:path extrusionOk="0" h="15" w="26">
                  <a:moveTo>
                    <a:pt x="1" y="0"/>
                  </a:moveTo>
                  <a:lnTo>
                    <a:pt x="25"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2343192" y="1794540"/>
              <a:ext cx="109" cy="54"/>
            </a:xfrm>
            <a:custGeom>
              <a:rect b="b" l="l" r="r" t="t"/>
              <a:pathLst>
                <a:path extrusionOk="0" h="4" w="8">
                  <a:moveTo>
                    <a:pt x="0" y="0"/>
                  </a:moveTo>
                  <a:lnTo>
                    <a:pt x="7"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2382309" y="181835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2386776" y="1818776"/>
              <a:ext cx="3435" cy="394"/>
            </a:xfrm>
            <a:custGeom>
              <a:rect b="b" l="l" r="r" t="t"/>
              <a:pathLst>
                <a:path extrusionOk="0" h="29" w="253">
                  <a:moveTo>
                    <a:pt x="252" y="29"/>
                  </a:moveTo>
                  <a:lnTo>
                    <a:pt x="0" y="1"/>
                  </a:lnTo>
                  <a:lnTo>
                    <a:pt x="252"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2399471" y="1823053"/>
              <a:ext cx="4236" cy="204"/>
            </a:xfrm>
            <a:custGeom>
              <a:rect b="b" l="l" r="r" t="t"/>
              <a:pathLst>
                <a:path extrusionOk="0" h="15" w="312">
                  <a:moveTo>
                    <a:pt x="312" y="15"/>
                  </a:moveTo>
                  <a:lnTo>
                    <a:pt x="312" y="15"/>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2397991" y="1811743"/>
              <a:ext cx="204" cy="14"/>
            </a:xfrm>
            <a:custGeom>
              <a:rect b="b" l="l" r="r" t="t"/>
              <a:pathLst>
                <a:path extrusionOk="0" h="1" w="15">
                  <a:moveTo>
                    <a:pt x="0" y="1"/>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2393185" y="1816685"/>
              <a:ext cx="14" cy="68"/>
            </a:xfrm>
            <a:custGeom>
              <a:rect b="b" l="l" r="r" t="t"/>
              <a:pathLst>
                <a:path extrusionOk="0" h="5" w="1">
                  <a:moveTo>
                    <a:pt x="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2399702" y="1812598"/>
              <a:ext cx="204" cy="204"/>
            </a:xfrm>
            <a:custGeom>
              <a:rect b="b" l="l" r="r" t="t"/>
              <a:pathLst>
                <a:path extrusionOk="0" h="15" w="15">
                  <a:moveTo>
                    <a:pt x="1" y="1"/>
                  </a:moveTo>
                  <a:lnTo>
                    <a:pt x="15"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2399227" y="1812273"/>
              <a:ext cx="204" cy="149"/>
            </a:xfrm>
            <a:custGeom>
              <a:rect b="b" l="l" r="r" t="t"/>
              <a:pathLst>
                <a:path extrusionOk="0" h="11" w="15">
                  <a:moveTo>
                    <a:pt x="1" y="0"/>
                  </a:moveTo>
                  <a:lnTo>
                    <a:pt x="15"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2398426" y="1811838"/>
              <a:ext cx="149" cy="68"/>
            </a:xfrm>
            <a:custGeom>
              <a:rect b="b" l="l" r="r" t="t"/>
              <a:pathLst>
                <a:path extrusionOk="0" h="5" w="11">
                  <a:moveTo>
                    <a:pt x="0" y="1"/>
                  </a:moveTo>
                  <a:lnTo>
                    <a:pt x="1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2393755" y="1815409"/>
              <a:ext cx="68" cy="109"/>
            </a:xfrm>
            <a:custGeom>
              <a:rect b="b" l="l" r="r" t="t"/>
              <a:pathLst>
                <a:path extrusionOk="0" h="8" w="5">
                  <a:moveTo>
                    <a:pt x="1"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2400747" y="1813549"/>
              <a:ext cx="204" cy="163"/>
            </a:xfrm>
            <a:custGeom>
              <a:rect b="b" l="l" r="r" t="t"/>
              <a:pathLst>
                <a:path extrusionOk="0" h="12" w="15">
                  <a:moveTo>
                    <a:pt x="15"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2393375" y="1816169"/>
              <a:ext cx="68" cy="109"/>
            </a:xfrm>
            <a:custGeom>
              <a:rect b="b" l="l" r="r" t="t"/>
              <a:pathLst>
                <a:path extrusionOk="0" h="8" w="5">
                  <a:moveTo>
                    <a:pt x="1"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2400177" y="1813033"/>
              <a:ext cx="299" cy="244"/>
            </a:xfrm>
            <a:custGeom>
              <a:rect b="b" l="l" r="r" t="t"/>
              <a:pathLst>
                <a:path extrusionOk="0" h="18" w="22">
                  <a:moveTo>
                    <a:pt x="1" y="0"/>
                  </a:moveTo>
                  <a:lnTo>
                    <a:pt x="22"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2393565" y="1815735"/>
              <a:ext cx="68" cy="109"/>
            </a:xfrm>
            <a:custGeom>
              <a:rect b="b" l="l" r="r" t="t"/>
              <a:pathLst>
                <a:path extrusionOk="0" h="8" w="5">
                  <a:moveTo>
                    <a:pt x="1"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2398806" y="1812028"/>
              <a:ext cx="204" cy="109"/>
            </a:xfrm>
            <a:custGeom>
              <a:rect b="b" l="l" r="r" t="t"/>
              <a:pathLst>
                <a:path extrusionOk="0" h="8" w="15">
                  <a:moveTo>
                    <a:pt x="0" y="1"/>
                  </a:moveTo>
                  <a:lnTo>
                    <a:pt x="14"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2394420" y="181426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2394040" y="1814839"/>
              <a:ext cx="68" cy="109"/>
            </a:xfrm>
            <a:custGeom>
              <a:rect b="b" l="l" r="r" t="t"/>
              <a:pathLst>
                <a:path extrusionOk="0" h="8" w="5">
                  <a:moveTo>
                    <a:pt x="1"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2394135" y="1814649"/>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2394230" y="1814499"/>
              <a:ext cx="14" cy="68"/>
            </a:xfrm>
            <a:custGeom>
              <a:rect b="b" l="l" r="r" t="t"/>
              <a:pathLst>
                <a:path extrusionOk="0" h="5" w="1">
                  <a:moveTo>
                    <a:pt x="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2394380" y="1814309"/>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2394325" y="1814404"/>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2393904" y="1815070"/>
              <a:ext cx="54" cy="109"/>
            </a:xfrm>
            <a:custGeom>
              <a:rect b="b" l="l" r="r" t="t"/>
              <a:pathLst>
                <a:path extrusionOk="0" h="8" w="4">
                  <a:moveTo>
                    <a:pt x="0"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2083563" y="1634394"/>
              <a:ext cx="149" cy="109"/>
            </a:xfrm>
            <a:custGeom>
              <a:rect b="b" l="l" r="r" t="t"/>
              <a:pathLst>
                <a:path extrusionOk="0" h="8" w="11">
                  <a:moveTo>
                    <a:pt x="11"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2066972" y="1624699"/>
              <a:ext cx="68" cy="68"/>
            </a:xfrm>
            <a:custGeom>
              <a:rect b="b" l="l" r="r" t="t"/>
              <a:pathLst>
                <a:path extrusionOk="0" h="5" w="5">
                  <a:moveTo>
                    <a:pt x="1" y="1"/>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2087840" y="1638630"/>
              <a:ext cx="244" cy="299"/>
            </a:xfrm>
            <a:custGeom>
              <a:rect b="b" l="l" r="r" t="t"/>
              <a:pathLst>
                <a:path extrusionOk="0" h="22" w="18">
                  <a:moveTo>
                    <a:pt x="1" y="1"/>
                  </a:moveTo>
                  <a:lnTo>
                    <a:pt x="18"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2088411" y="1639295"/>
              <a:ext cx="204" cy="204"/>
            </a:xfrm>
            <a:custGeom>
              <a:rect b="b" l="l" r="r" t="t"/>
              <a:pathLst>
                <a:path extrusionOk="0" h="15" w="15">
                  <a:moveTo>
                    <a:pt x="15"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2088125" y="1638969"/>
              <a:ext cx="204" cy="244"/>
            </a:xfrm>
            <a:custGeom>
              <a:rect b="b" l="l" r="r" t="t"/>
              <a:pathLst>
                <a:path extrusionOk="0" h="18" w="15">
                  <a:moveTo>
                    <a:pt x="1" y="0"/>
                  </a:moveTo>
                  <a:lnTo>
                    <a:pt x="15"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2088696" y="1639580"/>
              <a:ext cx="258" cy="204"/>
            </a:xfrm>
            <a:custGeom>
              <a:rect b="b" l="l" r="r" t="t"/>
              <a:pathLst>
                <a:path extrusionOk="0" h="15" w="19">
                  <a:moveTo>
                    <a:pt x="1" y="1"/>
                  </a:moveTo>
                  <a:lnTo>
                    <a:pt x="18"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2101676" y="1658019"/>
              <a:ext cx="244" cy="163"/>
            </a:xfrm>
            <a:custGeom>
              <a:rect b="b" l="l" r="r" t="t"/>
              <a:pathLst>
                <a:path extrusionOk="0" h="12" w="18">
                  <a:moveTo>
                    <a:pt x="0" y="1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2101296" y="1658209"/>
              <a:ext cx="244" cy="163"/>
            </a:xfrm>
            <a:custGeom>
              <a:rect b="b" l="l" r="r" t="t"/>
              <a:pathLst>
                <a:path extrusionOk="0" h="12" w="18">
                  <a:moveTo>
                    <a:pt x="0" y="1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2100630" y="1658684"/>
              <a:ext cx="244" cy="204"/>
            </a:xfrm>
            <a:custGeom>
              <a:rect b="b" l="l" r="r" t="t"/>
              <a:pathLst>
                <a:path extrusionOk="0" h="15" w="18">
                  <a:moveTo>
                    <a:pt x="0" y="15"/>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2100956" y="1658453"/>
              <a:ext cx="258" cy="204"/>
            </a:xfrm>
            <a:custGeom>
              <a:rect b="b" l="l" r="r" t="t"/>
              <a:pathLst>
                <a:path extrusionOk="0" h="15" w="19">
                  <a:moveTo>
                    <a:pt x="1" y="1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2102056" y="1657829"/>
              <a:ext cx="204" cy="163"/>
            </a:xfrm>
            <a:custGeom>
              <a:rect b="b" l="l" r="r" t="t"/>
              <a:pathLst>
                <a:path extrusionOk="0" h="12" w="15">
                  <a:moveTo>
                    <a:pt x="0" y="1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2103142" y="1657543"/>
              <a:ext cx="258" cy="68"/>
            </a:xfrm>
            <a:custGeom>
              <a:rect b="b" l="l" r="r" t="t"/>
              <a:pathLst>
                <a:path extrusionOk="0" h="5" w="19">
                  <a:moveTo>
                    <a:pt x="1" y="4"/>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2102816" y="1657638"/>
              <a:ext cx="204" cy="68"/>
            </a:xfrm>
            <a:custGeom>
              <a:rect b="b" l="l" r="r" t="t"/>
              <a:pathLst>
                <a:path extrusionOk="0" h="5" w="15">
                  <a:moveTo>
                    <a:pt x="0" y="4"/>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2102436" y="1657733"/>
              <a:ext cx="204" cy="68"/>
            </a:xfrm>
            <a:custGeom>
              <a:rect b="b" l="l" r="r" t="t"/>
              <a:pathLst>
                <a:path extrusionOk="0" h="5" w="15">
                  <a:moveTo>
                    <a:pt x="0" y="4"/>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2100345" y="1659023"/>
              <a:ext cx="204" cy="204"/>
            </a:xfrm>
            <a:custGeom>
              <a:rect b="b" l="l" r="r" t="t"/>
              <a:pathLst>
                <a:path extrusionOk="0" h="15" w="15">
                  <a:moveTo>
                    <a:pt x="0" y="14"/>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2100060" y="1659308"/>
              <a:ext cx="204" cy="244"/>
            </a:xfrm>
            <a:custGeom>
              <a:rect b="b" l="l" r="r" t="t"/>
              <a:pathLst>
                <a:path extrusionOk="0" h="18" w="15">
                  <a:moveTo>
                    <a:pt x="0" y="18"/>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1391722" y="1941503"/>
              <a:ext cx="14" cy="163"/>
            </a:xfrm>
            <a:custGeom>
              <a:rect b="b" l="l" r="r" t="t"/>
              <a:pathLst>
                <a:path extrusionOk="0" h="12" w="1">
                  <a:moveTo>
                    <a:pt x="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1391586" y="1938937"/>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1381403" y="1935230"/>
              <a:ext cx="204" cy="163"/>
            </a:xfrm>
            <a:custGeom>
              <a:rect b="b" l="l" r="r" t="t"/>
              <a:pathLst>
                <a:path extrusionOk="0" h="12" w="15">
                  <a:moveTo>
                    <a:pt x="15"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1391396" y="1938516"/>
              <a:ext cx="14" cy="54"/>
            </a:xfrm>
            <a:custGeom>
              <a:rect b="b" l="l" r="r" t="t"/>
              <a:pathLst>
                <a:path extrusionOk="0" h="4" w="1">
                  <a:moveTo>
                    <a:pt x="0"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1382163" y="1935665"/>
              <a:ext cx="204" cy="109"/>
            </a:xfrm>
            <a:custGeom>
              <a:rect b="b" l="l" r="r" t="t"/>
              <a:pathLst>
                <a:path extrusionOk="0" h="8" w="15">
                  <a:moveTo>
                    <a:pt x="15"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1391627" y="1941978"/>
              <a:ext cx="14" cy="204"/>
            </a:xfrm>
            <a:custGeom>
              <a:rect b="b" l="l" r="r" t="t"/>
              <a:pathLst>
                <a:path extrusionOk="0" h="15" w="1">
                  <a:moveTo>
                    <a:pt x="1"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1391722" y="1939602"/>
              <a:ext cx="14" cy="109"/>
            </a:xfrm>
            <a:custGeom>
              <a:rect b="b" l="l" r="r" t="t"/>
              <a:pathLst>
                <a:path extrusionOk="0" h="8" w="1">
                  <a:moveTo>
                    <a:pt x="1"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1391722" y="193998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1391722" y="193941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1391627" y="1939127"/>
              <a:ext cx="14" cy="68"/>
            </a:xfrm>
            <a:custGeom>
              <a:rect b="b" l="l" r="r" t="t"/>
              <a:pathLst>
                <a:path extrusionOk="0" h="5" w="1">
                  <a:moveTo>
                    <a:pt x="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1391491" y="1938652"/>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1391532" y="1938801"/>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1378552" y="1934660"/>
              <a:ext cx="14" cy="14"/>
            </a:xfrm>
            <a:custGeom>
              <a:rect b="b" l="l" r="r" t="t"/>
              <a:pathLst>
                <a:path extrusionOk="0" h="1" w="1">
                  <a:moveTo>
                    <a:pt x="1"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1374370" y="1937892"/>
              <a:ext cx="163" cy="163"/>
            </a:xfrm>
            <a:custGeom>
              <a:rect b="b" l="l" r="r" t="t"/>
              <a:pathLst>
                <a:path extrusionOk="0" h="12" w="12">
                  <a:moveTo>
                    <a:pt x="11"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1373759" y="1938462"/>
              <a:ext cx="149" cy="163"/>
            </a:xfrm>
            <a:custGeom>
              <a:rect b="b" l="l" r="r" t="t"/>
              <a:pathLst>
                <a:path extrusionOk="0" h="12" w="11">
                  <a:moveTo>
                    <a:pt x="11"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1377601" y="1935190"/>
              <a:ext cx="109" cy="54"/>
            </a:xfrm>
            <a:custGeom>
              <a:rect b="b" l="l" r="r" t="t"/>
              <a:pathLst>
                <a:path extrusionOk="0" h="4" w="8">
                  <a:moveTo>
                    <a:pt x="8"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1378362" y="1934714"/>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1377370" y="1935380"/>
              <a:ext cx="109" cy="54"/>
            </a:xfrm>
            <a:custGeom>
              <a:rect b="b" l="l" r="r" t="t"/>
              <a:pathLst>
                <a:path extrusionOk="0" h="4" w="8">
                  <a:moveTo>
                    <a:pt x="7"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1377031" y="1935570"/>
              <a:ext cx="163" cy="109"/>
            </a:xfrm>
            <a:custGeom>
              <a:rect b="b" l="l" r="r" t="t"/>
              <a:pathLst>
                <a:path extrusionOk="0" h="8" w="12">
                  <a:moveTo>
                    <a:pt x="11"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1376705" y="1935855"/>
              <a:ext cx="149" cy="109"/>
            </a:xfrm>
            <a:custGeom>
              <a:rect b="b" l="l" r="r" t="t"/>
              <a:pathLst>
                <a:path extrusionOk="0" h="8" w="11">
                  <a:moveTo>
                    <a:pt x="11"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1375470" y="1936900"/>
              <a:ext cx="149" cy="149"/>
            </a:xfrm>
            <a:custGeom>
              <a:rect b="b" l="l" r="r" t="t"/>
              <a:pathLst>
                <a:path extrusionOk="0" h="11" w="11">
                  <a:moveTo>
                    <a:pt x="11"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1377846" y="1935040"/>
              <a:ext cx="109" cy="68"/>
            </a:xfrm>
            <a:custGeom>
              <a:rect b="b" l="l" r="r" t="t"/>
              <a:pathLst>
                <a:path extrusionOk="0" h="5" w="8">
                  <a:moveTo>
                    <a:pt x="7"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1378076" y="1934905"/>
              <a:ext cx="68" cy="54"/>
            </a:xfrm>
            <a:custGeom>
              <a:rect b="b" l="l" r="r" t="t"/>
              <a:pathLst>
                <a:path extrusionOk="0" h="4" w="5">
                  <a:moveTo>
                    <a:pt x="4"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1374899" y="1937376"/>
              <a:ext cx="204" cy="149"/>
            </a:xfrm>
            <a:custGeom>
              <a:rect b="b" l="l" r="r" t="t"/>
              <a:pathLst>
                <a:path extrusionOk="0" h="11" w="15">
                  <a:moveTo>
                    <a:pt x="14"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1375890" y="1936520"/>
              <a:ext cx="204" cy="109"/>
            </a:xfrm>
            <a:custGeom>
              <a:rect b="b" l="l" r="r" t="t"/>
              <a:pathLst>
                <a:path extrusionOk="0" h="8" w="15">
                  <a:moveTo>
                    <a:pt x="15"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1376325" y="1936140"/>
              <a:ext cx="149" cy="149"/>
            </a:xfrm>
            <a:custGeom>
              <a:rect b="b" l="l" r="r" t="t"/>
              <a:pathLst>
                <a:path extrusionOk="0" h="11" w="11">
                  <a:moveTo>
                    <a:pt x="11"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1378226" y="1934810"/>
              <a:ext cx="54" cy="14"/>
            </a:xfrm>
            <a:custGeom>
              <a:rect b="b" l="l" r="r" t="t"/>
              <a:pathLst>
                <a:path extrusionOk="0" h="1" w="4">
                  <a:moveTo>
                    <a:pt x="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1384078" y="1926867"/>
              <a:ext cx="204" cy="204"/>
            </a:xfrm>
            <a:custGeom>
              <a:rect b="b" l="l" r="r" t="t"/>
              <a:pathLst>
                <a:path extrusionOk="0" h="15" w="15">
                  <a:moveTo>
                    <a:pt x="14" y="1"/>
                  </a:moveTo>
                  <a:lnTo>
                    <a:pt x="14" y="1"/>
                  </a:lnTo>
                  <a:lnTo>
                    <a:pt x="0"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1358213" y="1927342"/>
              <a:ext cx="394" cy="543"/>
            </a:xfrm>
            <a:custGeom>
              <a:rect b="b" l="l" r="r" t="t"/>
              <a:pathLst>
                <a:path extrusionOk="0" h="40" w="29">
                  <a:moveTo>
                    <a:pt x="1" y="39"/>
                  </a:moveTo>
                  <a:lnTo>
                    <a:pt x="2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1360874" y="1924206"/>
              <a:ext cx="109" cy="163"/>
            </a:xfrm>
            <a:custGeom>
              <a:rect b="b" l="l" r="r" t="t"/>
              <a:pathLst>
                <a:path extrusionOk="0" h="12" w="8">
                  <a:moveTo>
                    <a:pt x="1" y="1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1361064" y="1923975"/>
              <a:ext cx="109" cy="149"/>
            </a:xfrm>
            <a:custGeom>
              <a:rect b="b" l="l" r="r" t="t"/>
              <a:pathLst>
                <a:path extrusionOk="0" h="11" w="8">
                  <a:moveTo>
                    <a:pt x="1" y="11"/>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1358647" y="1926826"/>
              <a:ext cx="339" cy="434"/>
            </a:xfrm>
            <a:custGeom>
              <a:rect b="b" l="l" r="r" t="t"/>
              <a:pathLst>
                <a:path extrusionOk="0" h="32" w="25">
                  <a:moveTo>
                    <a:pt x="0" y="32"/>
                  </a:moveTo>
                  <a:lnTo>
                    <a:pt x="2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1359788" y="1925441"/>
              <a:ext cx="204" cy="299"/>
            </a:xfrm>
            <a:custGeom>
              <a:rect b="b" l="l" r="r" t="t"/>
              <a:pathLst>
                <a:path extrusionOk="0" h="22" w="15">
                  <a:moveTo>
                    <a:pt x="0" y="22"/>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1359448" y="1925876"/>
              <a:ext cx="258" cy="339"/>
            </a:xfrm>
            <a:custGeom>
              <a:rect b="b" l="l" r="r" t="t"/>
              <a:pathLst>
                <a:path extrusionOk="0" h="25" w="19">
                  <a:moveTo>
                    <a:pt x="1" y="25"/>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1360113" y="1925115"/>
              <a:ext cx="163" cy="204"/>
            </a:xfrm>
            <a:custGeom>
              <a:rect b="b" l="l" r="r" t="t"/>
              <a:pathLst>
                <a:path extrusionOk="0" h="15" w="12">
                  <a:moveTo>
                    <a:pt x="1" y="1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1361213" y="1923785"/>
              <a:ext cx="149" cy="149"/>
            </a:xfrm>
            <a:custGeom>
              <a:rect b="b" l="l" r="r" t="t"/>
              <a:pathLst>
                <a:path extrusionOk="0" h="11" w="11">
                  <a:moveTo>
                    <a:pt x="0" y="11"/>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1360643" y="1924450"/>
              <a:ext cx="149" cy="204"/>
            </a:xfrm>
            <a:custGeom>
              <a:rect b="b" l="l" r="r" t="t"/>
              <a:pathLst>
                <a:path extrusionOk="0" h="15" w="11">
                  <a:moveTo>
                    <a:pt x="0" y="1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1360399" y="1924735"/>
              <a:ext cx="163" cy="244"/>
            </a:xfrm>
            <a:custGeom>
              <a:rect b="b" l="l" r="r" t="t"/>
              <a:pathLst>
                <a:path extrusionOk="0" h="18" w="12">
                  <a:moveTo>
                    <a:pt x="1" y="18"/>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1359068" y="1926351"/>
              <a:ext cx="258" cy="339"/>
            </a:xfrm>
            <a:custGeom>
              <a:rect b="b" l="l" r="r" t="t"/>
              <a:pathLst>
                <a:path extrusionOk="0" h="25" w="19">
                  <a:moveTo>
                    <a:pt x="1" y="25"/>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1381973" y="1909664"/>
              <a:ext cx="109" cy="54"/>
            </a:xfrm>
            <a:custGeom>
              <a:rect b="b" l="l" r="r" t="t"/>
              <a:pathLst>
                <a:path extrusionOk="0" h="4" w="8">
                  <a:moveTo>
                    <a:pt x="1" y="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1381837" y="1909800"/>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1386970" y="1905618"/>
              <a:ext cx="68" cy="68"/>
            </a:xfrm>
            <a:custGeom>
              <a:rect b="b" l="l" r="r" t="t"/>
              <a:pathLst>
                <a:path extrusionOk="0" h="5" w="5">
                  <a:moveTo>
                    <a:pt x="1" y="1"/>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1382123" y="1909515"/>
              <a:ext cx="109" cy="109"/>
            </a:xfrm>
            <a:custGeom>
              <a:rect b="b" l="l" r="r" t="t"/>
              <a:pathLst>
                <a:path extrusionOk="0" h="8" w="8">
                  <a:moveTo>
                    <a:pt x="7"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1387214" y="1905767"/>
              <a:ext cx="244" cy="204"/>
            </a:xfrm>
            <a:custGeom>
              <a:rect b="b" l="l" r="r" t="t"/>
              <a:pathLst>
                <a:path extrusionOk="0" h="15" w="18">
                  <a:moveTo>
                    <a:pt x="0" y="0"/>
                  </a:moveTo>
                  <a:lnTo>
                    <a:pt x="18"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1382408" y="1909189"/>
              <a:ext cx="109" cy="149"/>
            </a:xfrm>
            <a:custGeom>
              <a:rect b="b" l="l" r="r" t="t"/>
              <a:pathLst>
                <a:path extrusionOk="0" h="11" w="8">
                  <a:moveTo>
                    <a:pt x="0" y="11"/>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1381593" y="1909949"/>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1382258" y="1909379"/>
              <a:ext cx="109" cy="109"/>
            </a:xfrm>
            <a:custGeom>
              <a:rect b="b" l="l" r="r" t="t"/>
              <a:pathLst>
                <a:path extrusionOk="0" h="8" w="8">
                  <a:moveTo>
                    <a:pt x="1" y="7"/>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1381688" y="1909854"/>
              <a:ext cx="109" cy="54"/>
            </a:xfrm>
            <a:custGeom>
              <a:rect b="b" l="l" r="r" t="t"/>
              <a:pathLst>
                <a:path extrusionOk="0" h="4" w="8">
                  <a:moveTo>
                    <a:pt x="4" y="0"/>
                  </a:moveTo>
                  <a:lnTo>
                    <a:pt x="1" y="4"/>
                  </a:ln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1380833" y="1922875"/>
              <a:ext cx="2105" cy="299"/>
            </a:xfrm>
            <a:custGeom>
              <a:rect b="b" l="l" r="r" t="t"/>
              <a:pathLst>
                <a:path extrusionOk="0" h="22" w="155">
                  <a:moveTo>
                    <a:pt x="155" y="1"/>
                  </a:moveTo>
                  <a:lnTo>
                    <a:pt x="155" y="1"/>
                  </a:lnTo>
                  <a:lnTo>
                    <a:pt x="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1510797" y="1904382"/>
              <a:ext cx="14" cy="258"/>
            </a:xfrm>
            <a:custGeom>
              <a:rect b="b" l="l" r="r" t="t"/>
              <a:pathLst>
                <a:path extrusionOk="0" h="19" w="1">
                  <a:moveTo>
                    <a:pt x="0" y="1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1511598" y="1896453"/>
              <a:ext cx="14" cy="204"/>
            </a:xfrm>
            <a:custGeom>
              <a:rect b="b" l="l" r="r" t="t"/>
              <a:pathLst>
                <a:path extrusionOk="0" h="15" w="1">
                  <a:moveTo>
                    <a:pt x="1"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1510647" y="1905998"/>
              <a:ext cx="14" cy="448"/>
            </a:xfrm>
            <a:custGeom>
              <a:rect b="b" l="l" r="r" t="t"/>
              <a:pathLst>
                <a:path extrusionOk="0" h="33" w="1">
                  <a:moveTo>
                    <a:pt x="1" y="3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1510552" y="1907709"/>
              <a:ext cx="14" cy="204"/>
            </a:xfrm>
            <a:custGeom>
              <a:rect b="b" l="l" r="r" t="t"/>
              <a:pathLst>
                <a:path extrusionOk="0" h="15" w="1">
                  <a:moveTo>
                    <a:pt x="1" y="15"/>
                  </a:moveTo>
                  <a:lnTo>
                    <a:pt x="1" y="15"/>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1510932" y="1902821"/>
              <a:ext cx="14" cy="204"/>
            </a:xfrm>
            <a:custGeom>
              <a:rect b="b" l="l" r="r" t="t"/>
              <a:pathLst>
                <a:path extrusionOk="0" h="15" w="1">
                  <a:moveTo>
                    <a:pt x="1"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1511082" y="1901056"/>
              <a:ext cx="54" cy="353"/>
            </a:xfrm>
            <a:custGeom>
              <a:rect b="b" l="l" r="r" t="t"/>
              <a:pathLst>
                <a:path extrusionOk="0" h="26" w="4">
                  <a:moveTo>
                    <a:pt x="0" y="25"/>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1511462" y="1897824"/>
              <a:ext cx="14" cy="258"/>
            </a:xfrm>
            <a:custGeom>
              <a:rect b="b" l="l" r="r" t="t"/>
              <a:pathLst>
                <a:path extrusionOk="0" h="19" w="1">
                  <a:moveTo>
                    <a:pt x="0" y="1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1511272" y="1899399"/>
              <a:ext cx="54" cy="339"/>
            </a:xfrm>
            <a:custGeom>
              <a:rect b="b" l="l" r="r" t="t"/>
              <a:pathLst>
                <a:path extrusionOk="0" h="25" w="4">
                  <a:moveTo>
                    <a:pt x="0" y="25"/>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1511788" y="1895068"/>
              <a:ext cx="14" cy="163"/>
            </a:xfrm>
            <a:custGeom>
              <a:rect b="b" l="l" r="r" t="t"/>
              <a:pathLst>
                <a:path extrusionOk="0" h="12" w="1">
                  <a:moveTo>
                    <a:pt x="1"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1418863" y="1933615"/>
              <a:ext cx="204" cy="109"/>
            </a:xfrm>
            <a:custGeom>
              <a:rect b="b" l="l" r="r" t="t"/>
              <a:pathLst>
                <a:path extrusionOk="0" h="8" w="15">
                  <a:moveTo>
                    <a:pt x="1" y="8"/>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1419488" y="1933194"/>
              <a:ext cx="244" cy="149"/>
            </a:xfrm>
            <a:custGeom>
              <a:rect b="b" l="l" r="r" t="t"/>
              <a:pathLst>
                <a:path extrusionOk="0" h="11" w="18">
                  <a:moveTo>
                    <a:pt x="0" y="11"/>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1421429" y="1932189"/>
              <a:ext cx="353" cy="163"/>
            </a:xfrm>
            <a:custGeom>
              <a:rect b="b" l="l" r="r" t="t"/>
              <a:pathLst>
                <a:path extrusionOk="0" h="12" w="26">
                  <a:moveTo>
                    <a:pt x="1" y="11"/>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1420058" y="1932814"/>
              <a:ext cx="394" cy="204"/>
            </a:xfrm>
            <a:custGeom>
              <a:rect b="b" l="l" r="r" t="t"/>
              <a:pathLst>
                <a:path extrusionOk="0" h="15" w="29">
                  <a:moveTo>
                    <a:pt x="0" y="14"/>
                  </a:moveTo>
                  <a:lnTo>
                    <a:pt x="2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1423575" y="1931619"/>
              <a:ext cx="204" cy="14"/>
            </a:xfrm>
            <a:custGeom>
              <a:rect b="b" l="l" r="r" t="t"/>
              <a:pathLst>
                <a:path extrusionOk="0" h="1" w="15">
                  <a:moveTo>
                    <a:pt x="1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1422190" y="1931958"/>
              <a:ext cx="299" cy="109"/>
            </a:xfrm>
            <a:custGeom>
              <a:rect b="b" l="l" r="r" t="t"/>
              <a:pathLst>
                <a:path extrusionOk="0" h="8" w="22">
                  <a:moveTo>
                    <a:pt x="1" y="7"/>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1422814" y="1931768"/>
              <a:ext cx="394" cy="109"/>
            </a:xfrm>
            <a:custGeom>
              <a:rect b="b" l="l" r="r" t="t"/>
              <a:pathLst>
                <a:path extrusionOk="0" h="8" w="29">
                  <a:moveTo>
                    <a:pt x="0" y="7"/>
                  </a:moveTo>
                  <a:lnTo>
                    <a:pt x="2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1420669" y="1932433"/>
              <a:ext cx="489" cy="244"/>
            </a:xfrm>
            <a:custGeom>
              <a:rect b="b" l="l" r="r" t="t"/>
              <a:pathLst>
                <a:path extrusionOk="0" h="18" w="36">
                  <a:moveTo>
                    <a:pt x="1" y="18"/>
                  </a:moveTo>
                  <a:lnTo>
                    <a:pt x="36"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solidFill>
              <a:schemeClr val="accent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1644983" y="2301999"/>
              <a:ext cx="14" cy="299"/>
            </a:xfrm>
            <a:custGeom>
              <a:rect b="b" l="l" r="r" t="t"/>
              <a:pathLst>
                <a:path extrusionOk="0" h="22" w="1">
                  <a:moveTo>
                    <a:pt x="0" y="0"/>
                  </a:moveTo>
                  <a:lnTo>
                    <a:pt x="0"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1617312" y="2278700"/>
              <a:ext cx="299" cy="14"/>
            </a:xfrm>
            <a:custGeom>
              <a:rect b="b" l="l" r="r" t="t"/>
              <a:pathLst>
                <a:path extrusionOk="0" h="1" w="22">
                  <a:moveTo>
                    <a:pt x="22"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1618032" y="2278660"/>
              <a:ext cx="244" cy="14"/>
            </a:xfrm>
            <a:custGeom>
              <a:rect b="b" l="l" r="r" t="t"/>
              <a:pathLst>
                <a:path extrusionOk="0" h="1" w="18">
                  <a:moveTo>
                    <a:pt x="0" y="0"/>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1645024" y="2299718"/>
              <a:ext cx="14" cy="244"/>
            </a:xfrm>
            <a:custGeom>
              <a:rect b="b" l="l" r="r" t="t"/>
              <a:pathLst>
                <a:path extrusionOk="0" h="18" w="1">
                  <a:moveTo>
                    <a:pt x="1" y="0"/>
                  </a:move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1644983" y="2301429"/>
              <a:ext cx="14" cy="299"/>
            </a:xfrm>
            <a:custGeom>
              <a:rect b="b" l="l" r="r" t="t"/>
              <a:pathLst>
                <a:path extrusionOk="0" h="22" w="1">
                  <a:moveTo>
                    <a:pt x="0" y="2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1645119" y="2298673"/>
              <a:ext cx="14" cy="244"/>
            </a:xfrm>
            <a:custGeom>
              <a:rect b="b" l="l" r="r" t="t"/>
              <a:pathLst>
                <a:path extrusionOk="0" h="18" w="1">
                  <a:moveTo>
                    <a:pt x="1" y="0"/>
                  </a:move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1618697" y="2278565"/>
              <a:ext cx="204" cy="54"/>
            </a:xfrm>
            <a:custGeom>
              <a:rect b="b" l="l" r="r" t="t"/>
              <a:pathLst>
                <a:path extrusionOk="0" h="4" w="15">
                  <a:moveTo>
                    <a:pt x="0" y="4"/>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solidFill>
              <a:schemeClr val="accent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1639946" y="2240588"/>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1644358" y="2244906"/>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1614081" y="2280031"/>
              <a:ext cx="14" cy="68"/>
            </a:xfrm>
            <a:custGeom>
              <a:rect b="b" l="l" r="r" t="t"/>
              <a:pathLst>
                <a:path extrusionOk="0" h="5" w="1">
                  <a:moveTo>
                    <a:pt x="1"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1611284" y="2310119"/>
              <a:ext cx="14" cy="109"/>
            </a:xfrm>
            <a:custGeom>
              <a:rect b="b" l="l" r="r" t="t"/>
              <a:pathLst>
                <a:path extrusionOk="0" h="8" w="1">
                  <a:moveTo>
                    <a:pt x="0"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1611379" y="2309739"/>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1611379" y="2309508"/>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1613700" y="2281226"/>
              <a:ext cx="14" cy="149"/>
            </a:xfrm>
            <a:custGeom>
              <a:rect b="b" l="l" r="r" t="t"/>
              <a:pathLst>
                <a:path extrusionOk="0" h="11" w="1">
                  <a:moveTo>
                    <a:pt x="1"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1611134" y="2310553"/>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1543206" y="2219000"/>
              <a:ext cx="14" cy="204"/>
            </a:xfrm>
            <a:custGeom>
              <a:rect b="b" l="l" r="r" t="t"/>
              <a:pathLst>
                <a:path extrusionOk="0" h="15" w="1">
                  <a:moveTo>
                    <a:pt x="1" y="15"/>
                  </a:moveTo>
                  <a:lnTo>
                    <a:pt x="1" y="1"/>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1542351" y="2224132"/>
              <a:ext cx="68" cy="299"/>
            </a:xfrm>
            <a:custGeom>
              <a:rect b="b" l="l" r="r" t="t"/>
              <a:pathLst>
                <a:path extrusionOk="0" h="22" w="5">
                  <a:moveTo>
                    <a:pt x="4" y="1"/>
                  </a:moveTo>
                  <a:lnTo>
                    <a:pt x="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1542256" y="2224513"/>
              <a:ext cx="68" cy="204"/>
            </a:xfrm>
            <a:custGeom>
              <a:rect b="b" l="l" r="r" t="t"/>
              <a:pathLst>
                <a:path extrusionOk="0" h="15" w="5">
                  <a:moveTo>
                    <a:pt x="4"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1542066" y="2225137"/>
              <a:ext cx="68" cy="204"/>
            </a:xfrm>
            <a:custGeom>
              <a:rect b="b" l="l" r="r" t="t"/>
              <a:pathLst>
                <a:path extrusionOk="0" h="15" w="5">
                  <a:moveTo>
                    <a:pt x="4"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1542161" y="2224893"/>
              <a:ext cx="68" cy="163"/>
            </a:xfrm>
            <a:custGeom>
              <a:rect b="b" l="l" r="r" t="t"/>
              <a:pathLst>
                <a:path extrusionOk="0" h="12" w="5">
                  <a:moveTo>
                    <a:pt x="4"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1542921" y="2220955"/>
              <a:ext cx="68" cy="339"/>
            </a:xfrm>
            <a:custGeom>
              <a:rect b="b" l="l" r="r" t="t"/>
              <a:pathLst>
                <a:path extrusionOk="0" h="25" w="5">
                  <a:moveTo>
                    <a:pt x="4" y="0"/>
                  </a:moveTo>
                  <a:lnTo>
                    <a:pt x="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1532996" y="250510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1542826" y="2221566"/>
              <a:ext cx="68" cy="299"/>
            </a:xfrm>
            <a:custGeom>
              <a:rect b="b" l="l" r="r" t="t"/>
              <a:pathLst>
                <a:path extrusionOk="0" h="22" w="5">
                  <a:moveTo>
                    <a:pt x="4" y="1"/>
                  </a:moveTo>
                  <a:lnTo>
                    <a:pt x="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1540830" y="2504861"/>
              <a:ext cx="638" cy="68"/>
            </a:xfrm>
            <a:custGeom>
              <a:rect b="b" l="l" r="r" t="t"/>
              <a:pathLst>
                <a:path extrusionOk="0" h="5" w="47">
                  <a:moveTo>
                    <a:pt x="1" y="1"/>
                  </a:moveTo>
                  <a:lnTo>
                    <a:pt x="46"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1543111" y="2219530"/>
              <a:ext cx="68" cy="299"/>
            </a:xfrm>
            <a:custGeom>
              <a:rect b="b" l="l" r="r" t="t"/>
              <a:pathLst>
                <a:path extrusionOk="0" h="22" w="5">
                  <a:moveTo>
                    <a:pt x="4" y="0"/>
                  </a:moveTo>
                  <a:lnTo>
                    <a:pt x="1"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1542541" y="2223141"/>
              <a:ext cx="109" cy="339"/>
            </a:xfrm>
            <a:custGeom>
              <a:rect b="b" l="l" r="r" t="t"/>
              <a:pathLst>
                <a:path extrusionOk="0" h="25" w="8">
                  <a:moveTo>
                    <a:pt x="8" y="0"/>
                  </a:moveTo>
                  <a:lnTo>
                    <a:pt x="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1542785" y="2222137"/>
              <a:ext cx="54" cy="299"/>
            </a:xfrm>
            <a:custGeom>
              <a:rect b="b" l="l" r="r" t="t"/>
              <a:pathLst>
                <a:path extrusionOk="0" h="22" w="4">
                  <a:moveTo>
                    <a:pt x="4" y="1"/>
                  </a:moveTo>
                  <a:lnTo>
                    <a:pt x="0"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1541590" y="2504915"/>
              <a:ext cx="448" cy="54"/>
            </a:xfrm>
            <a:custGeom>
              <a:rect b="b" l="l" r="r" t="t"/>
              <a:pathLst>
                <a:path extrusionOk="0" h="4" w="33">
                  <a:moveTo>
                    <a:pt x="1" y="0"/>
                  </a:moveTo>
                  <a:lnTo>
                    <a:pt x="32"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1542636" y="2222666"/>
              <a:ext cx="109" cy="299"/>
            </a:xfrm>
            <a:custGeom>
              <a:rect b="b" l="l" r="r" t="t"/>
              <a:pathLst>
                <a:path extrusionOk="0" h="22" w="8">
                  <a:moveTo>
                    <a:pt x="8" y="0"/>
                  </a:moveTo>
                  <a:lnTo>
                    <a:pt x="1"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1523858" y="2474868"/>
              <a:ext cx="109" cy="68"/>
            </a:xfrm>
            <a:custGeom>
              <a:rect b="b" l="l" r="r" t="t"/>
              <a:pathLst>
                <a:path extrusionOk="0" h="5" w="8">
                  <a:moveTo>
                    <a:pt x="1" y="1"/>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1525243" y="2475724"/>
              <a:ext cx="68" cy="68"/>
            </a:xfrm>
            <a:custGeom>
              <a:rect b="b" l="l" r="r" t="t"/>
              <a:pathLst>
                <a:path extrusionOk="0" h="5" w="5">
                  <a:moveTo>
                    <a:pt x="4"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1524483" y="2475248"/>
              <a:ext cx="163" cy="109"/>
            </a:xfrm>
            <a:custGeom>
              <a:rect b="b" l="l" r="r" t="t"/>
              <a:pathLst>
                <a:path extrusionOk="0" h="8" w="12">
                  <a:moveTo>
                    <a:pt x="1" y="1"/>
                  </a:move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1523057" y="2474488"/>
              <a:ext cx="149" cy="109"/>
            </a:xfrm>
            <a:custGeom>
              <a:rect b="b" l="l" r="r" t="t"/>
              <a:pathLst>
                <a:path extrusionOk="0" h="8" w="11">
                  <a:moveTo>
                    <a:pt x="0" y="1"/>
                  </a:move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1542215" y="2504956"/>
              <a:ext cx="339" cy="68"/>
            </a:xfrm>
            <a:custGeom>
              <a:rect b="b" l="l" r="r" t="t"/>
              <a:pathLst>
                <a:path extrusionOk="0" h="5" w="25">
                  <a:moveTo>
                    <a:pt x="0" y="1"/>
                  </a:moveTo>
                  <a:lnTo>
                    <a:pt x="2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1532466" y="2505105"/>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1532656" y="2505105"/>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1542785" y="2505105"/>
              <a:ext cx="109" cy="14"/>
            </a:xfrm>
            <a:custGeom>
              <a:rect b="b" l="l" r="r" t="t"/>
              <a:pathLst>
                <a:path extrusionOk="0" h="1" w="8">
                  <a:moveTo>
                    <a:pt x="7"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1613184" y="2195620"/>
              <a:ext cx="54" cy="149"/>
            </a:xfrm>
            <a:custGeom>
              <a:rect b="b" l="l" r="r" t="t"/>
              <a:pathLst>
                <a:path extrusionOk="0" h="11" w="4">
                  <a:moveTo>
                    <a:pt x="0" y="0"/>
                  </a:moveTo>
                  <a:lnTo>
                    <a:pt x="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1613035" y="2195335"/>
              <a:ext cx="109" cy="204"/>
            </a:xfrm>
            <a:custGeom>
              <a:rect b="b" l="l" r="r" t="t"/>
              <a:pathLst>
                <a:path extrusionOk="0" h="15" w="8">
                  <a:moveTo>
                    <a:pt x="1" y="0"/>
                  </a:moveTo>
                  <a:lnTo>
                    <a:pt x="8"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1612560" y="2194615"/>
              <a:ext cx="204" cy="299"/>
            </a:xfrm>
            <a:custGeom>
              <a:rect b="b" l="l" r="r" t="t"/>
              <a:pathLst>
                <a:path extrusionOk="0" h="22" w="15">
                  <a:moveTo>
                    <a:pt x="15" y="22"/>
                  </a:moveTo>
                  <a:lnTo>
                    <a:pt x="1" y="1"/>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1613280" y="2195810"/>
              <a:ext cx="14" cy="149"/>
            </a:xfrm>
            <a:custGeom>
              <a:rect b="b" l="l" r="r" t="t"/>
              <a:pathLst>
                <a:path extrusionOk="0" h="11" w="1">
                  <a:moveTo>
                    <a:pt x="0"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1581101" y="2216013"/>
              <a:ext cx="489" cy="489"/>
            </a:xfrm>
            <a:custGeom>
              <a:rect b="b" l="l" r="r" t="t"/>
              <a:pathLst>
                <a:path extrusionOk="0" h="36" w="36">
                  <a:moveTo>
                    <a:pt x="35" y="35"/>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1580436" y="2215294"/>
              <a:ext cx="489" cy="489"/>
            </a:xfrm>
            <a:custGeom>
              <a:rect b="b" l="l" r="r" t="t"/>
              <a:pathLst>
                <a:path extrusionOk="0" h="36" w="36">
                  <a:moveTo>
                    <a:pt x="35" y="36"/>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1581807" y="2216719"/>
              <a:ext cx="448" cy="489"/>
            </a:xfrm>
            <a:custGeom>
              <a:rect b="b" l="l" r="r" t="t"/>
              <a:pathLst>
                <a:path extrusionOk="0" h="36" w="33">
                  <a:moveTo>
                    <a:pt x="32" y="36"/>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1582472" y="2217439"/>
              <a:ext cx="543" cy="530"/>
            </a:xfrm>
            <a:custGeom>
              <a:rect b="b" l="l" r="r" t="t"/>
              <a:pathLst>
                <a:path extrusionOk="0" h="39" w="40">
                  <a:moveTo>
                    <a:pt x="39" y="39"/>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1579662" y="2214438"/>
              <a:ext cx="638" cy="679"/>
            </a:xfrm>
            <a:custGeom>
              <a:rect b="b" l="l" r="r" t="t"/>
              <a:pathLst>
                <a:path extrusionOk="0" h="50" w="47">
                  <a:moveTo>
                    <a:pt x="46" y="50"/>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1579146" y="2213773"/>
              <a:ext cx="530" cy="679"/>
            </a:xfrm>
            <a:custGeom>
              <a:rect b="b" l="l" r="r" t="t"/>
              <a:pathLst>
                <a:path extrusionOk="0" h="50" w="39">
                  <a:moveTo>
                    <a:pt x="39" y="50"/>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1578290" y="2212687"/>
              <a:ext cx="204" cy="204"/>
            </a:xfrm>
            <a:custGeom>
              <a:rect b="b" l="l" r="r" t="t"/>
              <a:pathLst>
                <a:path extrusionOk="0" h="15" w="15">
                  <a:moveTo>
                    <a:pt x="0" y="0"/>
                  </a:moveTo>
                  <a:lnTo>
                    <a:pt x="14"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1578616" y="2213108"/>
              <a:ext cx="394" cy="489"/>
            </a:xfrm>
            <a:custGeom>
              <a:rect b="b" l="l" r="r" t="t"/>
              <a:pathLst>
                <a:path extrusionOk="0" h="36" w="29">
                  <a:moveTo>
                    <a:pt x="29" y="36"/>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1622254" y="2254410"/>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1618982" y="2254275"/>
              <a:ext cx="774" cy="109"/>
            </a:xfrm>
            <a:custGeom>
              <a:rect b="b" l="l" r="r" t="t"/>
              <a:pathLst>
                <a:path extrusionOk="0" h="8" w="57">
                  <a:moveTo>
                    <a:pt x="56"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1621263" y="2254220"/>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1622824" y="2254600"/>
              <a:ext cx="109" cy="68"/>
            </a:xfrm>
            <a:custGeom>
              <a:rect b="b" l="l" r="r" t="t"/>
              <a:pathLst>
                <a:path extrusionOk="0" h="5" w="8">
                  <a:moveTo>
                    <a:pt x="8"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1621779" y="2254315"/>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1584712" y="2219475"/>
              <a:ext cx="489" cy="448"/>
            </a:xfrm>
            <a:custGeom>
              <a:rect b="b" l="l" r="r" t="t"/>
              <a:pathLst>
                <a:path extrusionOk="0" h="33" w="36">
                  <a:moveTo>
                    <a:pt x="35" y="32"/>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1583137" y="2218050"/>
              <a:ext cx="679" cy="679"/>
            </a:xfrm>
            <a:custGeom>
              <a:rect b="b" l="l" r="r" t="t"/>
              <a:pathLst>
                <a:path extrusionOk="0" h="50" w="50">
                  <a:moveTo>
                    <a:pt x="50" y="50"/>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1586084" y="2220616"/>
              <a:ext cx="448" cy="299"/>
            </a:xfrm>
            <a:custGeom>
              <a:rect b="b" l="l" r="r" t="t"/>
              <a:pathLst>
                <a:path extrusionOk="0" h="22" w="33">
                  <a:moveTo>
                    <a:pt x="32"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1583952" y="2218810"/>
              <a:ext cx="584" cy="543"/>
            </a:xfrm>
            <a:custGeom>
              <a:rect b="b" l="l" r="r" t="t"/>
              <a:pathLst>
                <a:path extrusionOk="0" h="40" w="43">
                  <a:moveTo>
                    <a:pt x="42" y="39"/>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1585418" y="2220100"/>
              <a:ext cx="448" cy="339"/>
            </a:xfrm>
            <a:custGeom>
              <a:rect b="b" l="l" r="r" t="t"/>
              <a:pathLst>
                <a:path extrusionOk="0" h="25" w="33">
                  <a:moveTo>
                    <a:pt x="32" y="25"/>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1638086" y="2239638"/>
              <a:ext cx="14" cy="339"/>
            </a:xfrm>
            <a:custGeom>
              <a:rect b="b" l="l" r="r" t="t"/>
              <a:pathLst>
                <a:path extrusionOk="0" h="25" w="1">
                  <a:moveTo>
                    <a:pt x="1" y="7"/>
                  </a:moveTo>
                  <a:lnTo>
                    <a:pt x="1" y="25"/>
                  </a:lnTo>
                  <a:lnTo>
                    <a:pt x="1" y="0"/>
                  </a:ln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1638140" y="2239163"/>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1408599" y="1961951"/>
              <a:ext cx="434" cy="54"/>
            </a:xfrm>
            <a:custGeom>
              <a:rect b="b" l="l" r="r" t="t"/>
              <a:pathLst>
                <a:path extrusionOk="0" h="4" w="32">
                  <a:moveTo>
                    <a:pt x="0" y="0"/>
                  </a:moveTo>
                  <a:lnTo>
                    <a:pt x="32"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1407553" y="1961951"/>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1418918" y="1963988"/>
              <a:ext cx="339" cy="14"/>
            </a:xfrm>
            <a:custGeom>
              <a:rect b="b" l="l" r="r" t="t"/>
              <a:pathLst>
                <a:path extrusionOk="0" h="1" w="25">
                  <a:moveTo>
                    <a:pt x="0" y="1"/>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1408123" y="1961951"/>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1407214" y="1961951"/>
              <a:ext cx="204" cy="14"/>
            </a:xfrm>
            <a:custGeom>
              <a:rect b="b" l="l" r="r" t="t"/>
              <a:pathLst>
                <a:path extrusionOk="0" h="1" w="15">
                  <a:moveTo>
                    <a:pt x="1" y="0"/>
                  </a:moveTo>
                  <a:lnTo>
                    <a:pt x="1" y="0"/>
                  </a:ln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1419773" y="1964042"/>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1420533" y="1963988"/>
              <a:ext cx="149" cy="14"/>
            </a:xfrm>
            <a:custGeom>
              <a:rect b="b" l="l" r="r" t="t"/>
              <a:pathLst>
                <a:path extrusionOk="0" h="1" w="11">
                  <a:moveTo>
                    <a:pt x="0"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1418442" y="1963893"/>
              <a:ext cx="339" cy="68"/>
            </a:xfrm>
            <a:custGeom>
              <a:rect b="b" l="l" r="r" t="t"/>
              <a:pathLst>
                <a:path extrusionOk="0" h="5" w="25">
                  <a:moveTo>
                    <a:pt x="0" y="1"/>
                  </a:moveTo>
                  <a:lnTo>
                    <a:pt x="2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1409115" y="1961992"/>
              <a:ext cx="353" cy="68"/>
            </a:xfrm>
            <a:custGeom>
              <a:rect b="b" l="l" r="r" t="t"/>
              <a:pathLst>
                <a:path extrusionOk="0" h="5" w="26">
                  <a:moveTo>
                    <a:pt x="1" y="1"/>
                  </a:moveTo>
                  <a:lnTo>
                    <a:pt x="2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1427662" y="1979778"/>
              <a:ext cx="149" cy="489"/>
            </a:xfrm>
            <a:custGeom>
              <a:rect b="b" l="l" r="r" t="t"/>
              <a:pathLst>
                <a:path extrusionOk="0" h="36" w="11">
                  <a:moveTo>
                    <a:pt x="0" y="35"/>
                  </a:moveTo>
                  <a:lnTo>
                    <a:pt x="0" y="35"/>
                  </a:ln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1540124" y="2029540"/>
              <a:ext cx="109" cy="14"/>
            </a:xfrm>
            <a:custGeom>
              <a:rect b="b" l="l" r="r" t="t"/>
              <a:pathLst>
                <a:path extrusionOk="0" h="1" w="8">
                  <a:moveTo>
                    <a:pt x="0" y="0"/>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1536363" y="2030436"/>
              <a:ext cx="258" cy="14"/>
            </a:xfrm>
            <a:custGeom>
              <a:rect b="b" l="l" r="r" t="t"/>
              <a:pathLst>
                <a:path extrusionOk="0" h="1" w="19">
                  <a:moveTo>
                    <a:pt x="1" y="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1539459" y="2029676"/>
              <a:ext cx="339" cy="109"/>
            </a:xfrm>
            <a:custGeom>
              <a:rect b="b" l="l" r="r" t="t"/>
              <a:pathLst>
                <a:path extrusionOk="0" h="8" w="25">
                  <a:moveTo>
                    <a:pt x="0" y="8"/>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1523532" y="2074603"/>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1467063" y="1987667"/>
              <a:ext cx="204" cy="204"/>
            </a:xfrm>
            <a:custGeom>
              <a:rect b="b" l="l" r="r" t="t"/>
              <a:pathLst>
                <a:path extrusionOk="0" h="15" w="15">
                  <a:moveTo>
                    <a:pt x="0" y="14"/>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1467783" y="1986906"/>
              <a:ext cx="244" cy="299"/>
            </a:xfrm>
            <a:custGeom>
              <a:rect b="b" l="l" r="r" t="t"/>
              <a:pathLst>
                <a:path extrusionOk="0" h="22" w="18">
                  <a:moveTo>
                    <a:pt x="0" y="21"/>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1466724" y="1987993"/>
              <a:ext cx="204" cy="204"/>
            </a:xfrm>
            <a:custGeom>
              <a:rect b="b" l="l" r="r" t="t"/>
              <a:pathLst>
                <a:path extrusionOk="0" h="15" w="15">
                  <a:moveTo>
                    <a:pt x="1" y="15"/>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1467389" y="1987287"/>
              <a:ext cx="258" cy="244"/>
            </a:xfrm>
            <a:custGeom>
              <a:rect b="b" l="l" r="r" t="t"/>
              <a:pathLst>
                <a:path extrusionOk="0" h="18" w="19">
                  <a:moveTo>
                    <a:pt x="1" y="18"/>
                  </a:moveTo>
                  <a:lnTo>
                    <a:pt x="1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1468163" y="1986662"/>
              <a:ext cx="149" cy="163"/>
            </a:xfrm>
            <a:custGeom>
              <a:rect b="b" l="l" r="r" t="t"/>
              <a:pathLst>
                <a:path extrusionOk="0" h="12" w="11">
                  <a:moveTo>
                    <a:pt x="0" y="1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1465828" y="1988997"/>
              <a:ext cx="109" cy="109"/>
            </a:xfrm>
            <a:custGeom>
              <a:rect b="b" l="l" r="r" t="t"/>
              <a:pathLst>
                <a:path extrusionOk="0" h="8" w="8">
                  <a:moveTo>
                    <a:pt x="0" y="7"/>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1466059" y="1988658"/>
              <a:ext cx="204" cy="204"/>
            </a:xfrm>
            <a:custGeom>
              <a:rect b="b" l="l" r="r" t="t"/>
              <a:pathLst>
                <a:path extrusionOk="0" h="15" w="15">
                  <a:moveTo>
                    <a:pt x="1" y="15"/>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1466398" y="1988332"/>
              <a:ext cx="204" cy="204"/>
            </a:xfrm>
            <a:custGeom>
              <a:rect b="b" l="l" r="r" t="t"/>
              <a:pathLst>
                <a:path extrusionOk="0" h="15" w="15">
                  <a:moveTo>
                    <a:pt x="0" y="14"/>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1468448" y="1986377"/>
              <a:ext cx="149" cy="163"/>
            </a:xfrm>
            <a:custGeom>
              <a:rect b="b" l="l" r="r" t="t"/>
              <a:pathLst>
                <a:path extrusionOk="0" h="12" w="11">
                  <a:moveTo>
                    <a:pt x="0" y="1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1469154" y="1985766"/>
              <a:ext cx="204" cy="149"/>
            </a:xfrm>
            <a:custGeom>
              <a:rect b="b" l="l" r="r" t="t"/>
              <a:pathLst>
                <a:path extrusionOk="0" h="11" w="15">
                  <a:moveTo>
                    <a:pt x="1" y="11"/>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1468679" y="1986146"/>
              <a:ext cx="163" cy="149"/>
            </a:xfrm>
            <a:custGeom>
              <a:rect b="b" l="l" r="r" t="t"/>
              <a:pathLst>
                <a:path extrusionOk="0" h="11" w="12">
                  <a:moveTo>
                    <a:pt x="1" y="11"/>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1468964" y="1985956"/>
              <a:ext cx="163" cy="149"/>
            </a:xfrm>
            <a:custGeom>
              <a:rect b="b" l="l" r="r" t="t"/>
              <a:pathLst>
                <a:path extrusionOk="0" h="11" w="12">
                  <a:moveTo>
                    <a:pt x="1" y="11"/>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1529140" y="2128031"/>
              <a:ext cx="163" cy="54"/>
            </a:xfrm>
            <a:custGeom>
              <a:rect b="b" l="l" r="r" t="t"/>
              <a:pathLst>
                <a:path extrusionOk="0" h="4" w="12">
                  <a:moveTo>
                    <a:pt x="11" y="4"/>
                  </a:moveTo>
                  <a:lnTo>
                    <a:pt x="1" y="0"/>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1529425" y="2128126"/>
              <a:ext cx="394" cy="149"/>
            </a:xfrm>
            <a:custGeom>
              <a:rect b="b" l="l" r="r" t="t"/>
              <a:pathLst>
                <a:path extrusionOk="0" h="11" w="29">
                  <a:moveTo>
                    <a:pt x="1" y="0"/>
                  </a:moveTo>
                  <a:lnTo>
                    <a:pt x="29"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1575290" y="2140807"/>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1530090" y="217988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1579281" y="2208980"/>
              <a:ext cx="109" cy="299"/>
            </a:xfrm>
            <a:custGeom>
              <a:rect b="b" l="l" r="r" t="t"/>
              <a:pathLst>
                <a:path extrusionOk="0" h="22" w="8">
                  <a:moveTo>
                    <a:pt x="1" y="21"/>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1579376" y="2208641"/>
              <a:ext cx="109" cy="258"/>
            </a:xfrm>
            <a:custGeom>
              <a:rect b="b" l="l" r="r" t="t"/>
              <a:pathLst>
                <a:path extrusionOk="0" h="19" w="8">
                  <a:moveTo>
                    <a:pt x="1" y="1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1579526" y="2208260"/>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1518685" y="2074223"/>
              <a:ext cx="244" cy="54"/>
            </a:xfrm>
            <a:custGeom>
              <a:rect b="b" l="l" r="r" t="t"/>
              <a:pathLst>
                <a:path extrusionOk="0" h="4" w="18">
                  <a:moveTo>
                    <a:pt x="0" y="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1517545" y="2074549"/>
              <a:ext cx="299" cy="163"/>
            </a:xfrm>
            <a:custGeom>
              <a:rect b="b" l="l" r="r" t="t"/>
              <a:pathLst>
                <a:path extrusionOk="0" h="12" w="22">
                  <a:moveTo>
                    <a:pt x="0" y="11"/>
                  </a:moveTo>
                  <a:lnTo>
                    <a:pt x="2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1518305" y="2074318"/>
              <a:ext cx="299" cy="54"/>
            </a:xfrm>
            <a:custGeom>
              <a:rect b="b" l="l" r="r" t="t"/>
              <a:pathLst>
                <a:path extrusionOk="0" h="4" w="22">
                  <a:moveTo>
                    <a:pt x="0" y="4"/>
                  </a:move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1517110" y="2074794"/>
              <a:ext cx="299" cy="204"/>
            </a:xfrm>
            <a:custGeom>
              <a:rect b="b" l="l" r="r" t="t"/>
              <a:pathLst>
                <a:path extrusionOk="0" h="15" w="22">
                  <a:moveTo>
                    <a:pt x="1" y="14"/>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1519065" y="2074223"/>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1517925" y="2074413"/>
              <a:ext cx="299" cy="109"/>
            </a:xfrm>
            <a:custGeom>
              <a:rect b="b" l="l" r="r" t="t"/>
              <a:pathLst>
                <a:path extrusionOk="0" h="8" w="22">
                  <a:moveTo>
                    <a:pt x="0" y="7"/>
                  </a:move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1522052" y="2182355"/>
              <a:ext cx="109" cy="68"/>
            </a:xfrm>
            <a:custGeom>
              <a:rect b="b" l="l" r="r" t="t"/>
              <a:pathLst>
                <a:path extrusionOk="0" h="5" w="8">
                  <a:moveTo>
                    <a:pt x="8"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1485176" y="204622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1485692" y="2046227"/>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1486411" y="204626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1486982" y="2046457"/>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1486506" y="2046322"/>
              <a:ext cx="109" cy="14"/>
            </a:xfrm>
            <a:custGeom>
              <a:rect b="b" l="l" r="r" t="t"/>
              <a:pathLst>
                <a:path extrusionOk="0" h="1" w="8">
                  <a:moveTo>
                    <a:pt x="7"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1486792" y="2046417"/>
              <a:ext cx="54" cy="14"/>
            </a:xfrm>
            <a:custGeom>
              <a:rect b="b" l="l" r="r" t="t"/>
              <a:pathLst>
                <a:path extrusionOk="0" h="1" w="4">
                  <a:moveTo>
                    <a:pt x="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1486887" y="2046457"/>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1484171" y="2046267"/>
              <a:ext cx="204" cy="14"/>
            </a:xfrm>
            <a:custGeom>
              <a:rect b="b" l="l" r="r" t="t"/>
              <a:pathLst>
                <a:path extrusionOk="0" h="1" w="15">
                  <a:moveTo>
                    <a:pt x="15"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1485407" y="2046227"/>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1483655" y="2046362"/>
              <a:ext cx="244" cy="14"/>
            </a:xfrm>
            <a:custGeom>
              <a:rect b="b" l="l" r="r" t="t"/>
              <a:pathLst>
                <a:path extrusionOk="0" h="1" w="18">
                  <a:moveTo>
                    <a:pt x="1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1482800" y="2046417"/>
              <a:ext cx="584" cy="109"/>
            </a:xfrm>
            <a:custGeom>
              <a:rect b="b" l="l" r="r" t="t"/>
              <a:pathLst>
                <a:path extrusionOk="0" h="8" w="43">
                  <a:moveTo>
                    <a:pt x="0" y="7"/>
                  </a:moveTo>
                  <a:lnTo>
                    <a:pt x="4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1484646" y="2046267"/>
              <a:ext cx="163" cy="14"/>
            </a:xfrm>
            <a:custGeom>
              <a:rect b="b" l="l" r="r" t="t"/>
              <a:pathLst>
                <a:path extrusionOk="0" h="1" w="12">
                  <a:moveTo>
                    <a:pt x="11"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1486642" y="2046362"/>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1529425" y="213253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1527714" y="2129212"/>
              <a:ext cx="163" cy="299"/>
            </a:xfrm>
            <a:custGeom>
              <a:rect b="b" l="l" r="r" t="t"/>
              <a:pathLst>
                <a:path extrusionOk="0" h="22" w="12">
                  <a:moveTo>
                    <a:pt x="1" y="1"/>
                  </a:moveTo>
                  <a:lnTo>
                    <a:pt x="1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1527049" y="2127787"/>
              <a:ext cx="163" cy="299"/>
            </a:xfrm>
            <a:custGeom>
              <a:rect b="b" l="l" r="r" t="t"/>
              <a:pathLst>
                <a:path extrusionOk="0" h="22" w="12">
                  <a:moveTo>
                    <a:pt x="1" y="1"/>
                  </a:moveTo>
                  <a:lnTo>
                    <a:pt x="1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1527388" y="2128452"/>
              <a:ext cx="149" cy="353"/>
            </a:xfrm>
            <a:custGeom>
              <a:rect b="b" l="l" r="r" t="t"/>
              <a:pathLst>
                <a:path extrusionOk="0" h="26" w="11">
                  <a:moveTo>
                    <a:pt x="0" y="1"/>
                  </a:moveTo>
                  <a:lnTo>
                    <a:pt x="1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1528094" y="2129973"/>
              <a:ext cx="163" cy="299"/>
            </a:xfrm>
            <a:custGeom>
              <a:rect b="b" l="l" r="r" t="t"/>
              <a:pathLst>
                <a:path extrusionOk="0" h="22" w="12">
                  <a:moveTo>
                    <a:pt x="1" y="1"/>
                  </a:moveTo>
                  <a:lnTo>
                    <a:pt x="1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1528950" y="2131683"/>
              <a:ext cx="68" cy="109"/>
            </a:xfrm>
            <a:custGeom>
              <a:rect b="b" l="l" r="r" t="t"/>
              <a:pathLst>
                <a:path extrusionOk="0" h="8" w="5">
                  <a:moveTo>
                    <a:pt x="1" y="1"/>
                  </a:moveTo>
                  <a:lnTo>
                    <a:pt x="4"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1528529" y="2130787"/>
              <a:ext cx="109" cy="244"/>
            </a:xfrm>
            <a:custGeom>
              <a:rect b="b" l="l" r="r" t="t"/>
              <a:pathLst>
                <a:path extrusionOk="0" h="18" w="8">
                  <a:moveTo>
                    <a:pt x="0" y="0"/>
                  </a:moveTo>
                  <a:lnTo>
                    <a:pt x="7"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1547062" y="2032676"/>
              <a:ext cx="489" cy="774"/>
            </a:xfrm>
            <a:custGeom>
              <a:rect b="b" l="l" r="r" t="t"/>
              <a:pathLst>
                <a:path extrusionOk="0" h="57" w="36">
                  <a:moveTo>
                    <a:pt x="35" y="57"/>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1506941" y="1960376"/>
              <a:ext cx="109" cy="109"/>
            </a:xfrm>
            <a:custGeom>
              <a:rect b="b" l="l" r="r" t="t"/>
              <a:pathLst>
                <a:path extrusionOk="0" h="8" w="8">
                  <a:moveTo>
                    <a:pt x="8"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1508651" y="1958434"/>
              <a:ext cx="109" cy="109"/>
            </a:xfrm>
            <a:custGeom>
              <a:rect b="b" l="l" r="r" t="t"/>
              <a:pathLst>
                <a:path extrusionOk="0" h="8" w="8">
                  <a:moveTo>
                    <a:pt x="8" y="0"/>
                  </a:moveTo>
                  <a:lnTo>
                    <a:pt x="1" y="7"/>
                  </a:ln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1636321" y="202416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1639185" y="2024448"/>
              <a:ext cx="149" cy="68"/>
            </a:xfrm>
            <a:custGeom>
              <a:rect b="b" l="l" r="r" t="t"/>
              <a:pathLst>
                <a:path extrusionOk="0" h="5" w="11">
                  <a:moveTo>
                    <a:pt x="11"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1636796" y="202416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1638900" y="2024312"/>
              <a:ext cx="149" cy="109"/>
            </a:xfrm>
            <a:custGeom>
              <a:rect b="b" l="l" r="r" t="t"/>
              <a:pathLst>
                <a:path extrusionOk="0" h="8" w="11">
                  <a:moveTo>
                    <a:pt x="11"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1626871" y="202963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1639471" y="2024598"/>
              <a:ext cx="149" cy="109"/>
            </a:xfrm>
            <a:custGeom>
              <a:rect b="b" l="l" r="r" t="t"/>
              <a:pathLst>
                <a:path extrusionOk="0" h="8" w="11">
                  <a:moveTo>
                    <a:pt x="11"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1627156" y="2029580"/>
              <a:ext cx="109" cy="14"/>
            </a:xfrm>
            <a:custGeom>
              <a:rect b="b" l="l" r="r" t="t"/>
              <a:pathLst>
                <a:path extrusionOk="0" h="1" w="8">
                  <a:moveTo>
                    <a:pt x="7"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1638561" y="2024258"/>
              <a:ext cx="163" cy="68"/>
            </a:xfrm>
            <a:custGeom>
              <a:rect b="b" l="l" r="r" t="t"/>
              <a:pathLst>
                <a:path extrusionOk="0" h="5" w="12">
                  <a:moveTo>
                    <a:pt x="1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1637475" y="2024122"/>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1637230" y="202412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1638235" y="2024217"/>
              <a:ext cx="149" cy="14"/>
            </a:xfrm>
            <a:custGeom>
              <a:rect b="b" l="l" r="r" t="t"/>
              <a:pathLst>
                <a:path extrusionOk="0" h="1" w="11">
                  <a:moveTo>
                    <a:pt x="11"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1639756" y="2024788"/>
              <a:ext cx="109" cy="109"/>
            </a:xfrm>
            <a:custGeom>
              <a:rect b="b" l="l" r="r" t="t"/>
              <a:pathLst>
                <a:path extrusionOk="0" h="8" w="8">
                  <a:moveTo>
                    <a:pt x="0" y="0"/>
                  </a:moveTo>
                  <a:lnTo>
                    <a:pt x="7"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1637855" y="2024163"/>
              <a:ext cx="149" cy="14"/>
            </a:xfrm>
            <a:custGeom>
              <a:rect b="b" l="l" r="r" t="t"/>
              <a:pathLst>
                <a:path extrusionOk="0" h="1" w="11">
                  <a:moveTo>
                    <a:pt x="11"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1639946" y="2025018"/>
              <a:ext cx="149" cy="163"/>
            </a:xfrm>
            <a:custGeom>
              <a:rect b="b" l="l" r="r" t="t"/>
              <a:pathLst>
                <a:path extrusionOk="0" h="12" w="11">
                  <a:moveTo>
                    <a:pt x="11"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1594502" y="2005155"/>
              <a:ext cx="109" cy="163"/>
            </a:xfrm>
            <a:custGeom>
              <a:rect b="b" l="l" r="r" t="t"/>
              <a:pathLst>
                <a:path extrusionOk="0" h="12" w="8">
                  <a:moveTo>
                    <a:pt x="0" y="1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1621019" y="2028494"/>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1621494" y="2028535"/>
              <a:ext cx="204" cy="14"/>
            </a:xfrm>
            <a:custGeom>
              <a:rect b="b" l="l" r="r" t="t"/>
              <a:pathLst>
                <a:path extrusionOk="0" h="1" w="15">
                  <a:moveTo>
                    <a:pt x="15"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1619878" y="2028589"/>
              <a:ext cx="353" cy="54"/>
            </a:xfrm>
            <a:custGeom>
              <a:rect b="b" l="l" r="r" t="t"/>
              <a:pathLst>
                <a:path extrusionOk="0" h="4" w="26">
                  <a:moveTo>
                    <a:pt x="25"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1622254" y="2028630"/>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1599444" y="1983621"/>
              <a:ext cx="149" cy="204"/>
            </a:xfrm>
            <a:custGeom>
              <a:rect b="b" l="l" r="r" t="t"/>
              <a:pathLst>
                <a:path extrusionOk="0" h="15" w="11">
                  <a:moveTo>
                    <a:pt x="0" y="15"/>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1591365" y="2001489"/>
              <a:ext cx="244" cy="299"/>
            </a:xfrm>
            <a:custGeom>
              <a:rect b="b" l="l" r="r" t="t"/>
              <a:pathLst>
                <a:path extrusionOk="0" h="22" w="18">
                  <a:moveTo>
                    <a:pt x="18" y="22"/>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1594067" y="2004869"/>
              <a:ext cx="258" cy="394"/>
            </a:xfrm>
            <a:custGeom>
              <a:rect b="b" l="l" r="r" t="t"/>
              <a:pathLst>
                <a:path extrusionOk="0" h="29" w="19">
                  <a:moveTo>
                    <a:pt x="18" y="29"/>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1599064" y="1984055"/>
              <a:ext cx="149" cy="204"/>
            </a:xfrm>
            <a:custGeom>
              <a:rect b="b" l="l" r="r" t="t"/>
              <a:pathLst>
                <a:path extrusionOk="0" h="15" w="11">
                  <a:moveTo>
                    <a:pt x="0" y="1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1599824" y="1983105"/>
              <a:ext cx="149" cy="204"/>
            </a:xfrm>
            <a:custGeom>
              <a:rect b="b" l="l" r="r" t="t"/>
              <a:pathLst>
                <a:path extrusionOk="0" h="15" w="11">
                  <a:moveTo>
                    <a:pt x="0" y="1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1593266" y="2003824"/>
              <a:ext cx="299" cy="394"/>
            </a:xfrm>
            <a:custGeom>
              <a:rect b="b" l="l" r="r" t="t"/>
              <a:pathLst>
                <a:path extrusionOk="0" h="29" w="22">
                  <a:moveTo>
                    <a:pt x="21" y="29"/>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1591936" y="2002154"/>
              <a:ext cx="244" cy="299"/>
            </a:xfrm>
            <a:custGeom>
              <a:rect b="b" l="l" r="r" t="t"/>
              <a:pathLst>
                <a:path extrusionOk="0" h="22" w="18">
                  <a:moveTo>
                    <a:pt x="18" y="22"/>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1590890" y="2000973"/>
              <a:ext cx="204" cy="204"/>
            </a:xfrm>
            <a:custGeom>
              <a:rect b="b" l="l" r="r" t="t"/>
              <a:pathLst>
                <a:path extrusionOk="0" h="15" w="15">
                  <a:moveTo>
                    <a:pt x="14"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1598344" y="1984815"/>
              <a:ext cx="109" cy="109"/>
            </a:xfrm>
            <a:custGeom>
              <a:rect b="b" l="l" r="r" t="t"/>
              <a:pathLst>
                <a:path extrusionOk="0" h="8" w="8">
                  <a:moveTo>
                    <a:pt x="1" y="7"/>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1592547" y="2002914"/>
              <a:ext cx="299" cy="394"/>
            </a:xfrm>
            <a:custGeom>
              <a:rect b="b" l="l" r="r" t="t"/>
              <a:pathLst>
                <a:path extrusionOk="0" h="29" w="22">
                  <a:moveTo>
                    <a:pt x="22" y="29"/>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1600245" y="1982534"/>
              <a:ext cx="109" cy="204"/>
            </a:xfrm>
            <a:custGeom>
              <a:rect b="b" l="l" r="r" t="t"/>
              <a:pathLst>
                <a:path extrusionOk="0" h="15" w="8">
                  <a:moveTo>
                    <a:pt x="1" y="1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1598684" y="1984476"/>
              <a:ext cx="149" cy="163"/>
            </a:xfrm>
            <a:custGeom>
              <a:rect b="b" l="l" r="r" t="t"/>
              <a:pathLst>
                <a:path extrusionOk="0" h="12" w="11">
                  <a:moveTo>
                    <a:pt x="11"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1590456" y="2000538"/>
              <a:ext cx="163" cy="109"/>
            </a:xfrm>
            <a:custGeom>
              <a:rect b="b" l="l" r="r" t="t"/>
              <a:pathLst>
                <a:path extrusionOk="0" h="8" w="12">
                  <a:moveTo>
                    <a:pt x="1" y="1"/>
                  </a:move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1619783" y="1999968"/>
              <a:ext cx="109" cy="353"/>
            </a:xfrm>
            <a:custGeom>
              <a:rect b="b" l="l" r="r" t="t"/>
              <a:pathLst>
                <a:path extrusionOk="0" h="26" w="8">
                  <a:moveTo>
                    <a:pt x="8" y="1"/>
                  </a:moveTo>
                  <a:lnTo>
                    <a:pt x="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1619552" y="2000688"/>
              <a:ext cx="109" cy="299"/>
            </a:xfrm>
            <a:custGeom>
              <a:rect b="b" l="l" r="r" t="t"/>
              <a:pathLst>
                <a:path extrusionOk="0" h="22" w="8">
                  <a:moveTo>
                    <a:pt x="7" y="0"/>
                  </a:moveTo>
                  <a:lnTo>
                    <a:pt x="0"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1620598" y="2025073"/>
              <a:ext cx="394" cy="774"/>
            </a:xfrm>
            <a:custGeom>
              <a:rect b="b" l="l" r="r" t="t"/>
              <a:pathLst>
                <a:path extrusionOk="0" h="57" w="29">
                  <a:moveTo>
                    <a:pt x="0" y="0"/>
                  </a:moveTo>
                  <a:lnTo>
                    <a:pt x="28" y="5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1622118" y="2027924"/>
              <a:ext cx="339" cy="584"/>
            </a:xfrm>
            <a:custGeom>
              <a:rect b="b" l="l" r="r" t="t"/>
              <a:pathLst>
                <a:path extrusionOk="0" h="43" w="25">
                  <a:moveTo>
                    <a:pt x="0" y="0"/>
                  </a:moveTo>
                  <a:lnTo>
                    <a:pt x="25" y="4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1619742" y="2023403"/>
              <a:ext cx="299" cy="584"/>
            </a:xfrm>
            <a:custGeom>
              <a:rect b="b" l="l" r="r" t="t"/>
              <a:pathLst>
                <a:path extrusionOk="0" h="43" w="22">
                  <a:moveTo>
                    <a:pt x="0" y="1"/>
                  </a:moveTo>
                  <a:lnTo>
                    <a:pt x="21" y="43"/>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1621548" y="2026879"/>
              <a:ext cx="434" cy="815"/>
            </a:xfrm>
            <a:custGeom>
              <a:rect b="b" l="l" r="r" t="t"/>
              <a:pathLst>
                <a:path extrusionOk="0" h="60" w="32">
                  <a:moveTo>
                    <a:pt x="0" y="0"/>
                  </a:moveTo>
                  <a:lnTo>
                    <a:pt x="32" y="6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1621073" y="2025928"/>
              <a:ext cx="394" cy="774"/>
            </a:xfrm>
            <a:custGeom>
              <a:rect b="b" l="l" r="r" t="t"/>
              <a:pathLst>
                <a:path extrusionOk="0" h="57" w="29">
                  <a:moveTo>
                    <a:pt x="0" y="0"/>
                  </a:moveTo>
                  <a:lnTo>
                    <a:pt x="28" y="5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1620123" y="2024122"/>
              <a:ext cx="394" cy="774"/>
            </a:xfrm>
            <a:custGeom>
              <a:rect b="b" l="l" r="r" t="t"/>
              <a:pathLst>
                <a:path extrusionOk="0" h="57" w="29">
                  <a:moveTo>
                    <a:pt x="0" y="0"/>
                  </a:moveTo>
                  <a:lnTo>
                    <a:pt x="28" y="5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1619457" y="2004449"/>
              <a:ext cx="14" cy="54"/>
            </a:xfrm>
            <a:custGeom>
              <a:rect b="b" l="l" r="r" t="t"/>
              <a:pathLst>
                <a:path extrusionOk="0" h="4" w="1">
                  <a:moveTo>
                    <a:pt x="0" y="4"/>
                  </a:moveTo>
                  <a:lnTo>
                    <a:pt x="0" y="0"/>
                  </a:ln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1659470" y="2015473"/>
              <a:ext cx="258" cy="299"/>
            </a:xfrm>
            <a:custGeom>
              <a:rect b="b" l="l" r="r" t="t"/>
              <a:pathLst>
                <a:path extrusionOk="0" h="22" w="19">
                  <a:moveTo>
                    <a:pt x="18" y="0"/>
                  </a:moveTo>
                  <a:lnTo>
                    <a:pt x="1"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1656714" y="2018936"/>
              <a:ext cx="163" cy="258"/>
            </a:xfrm>
            <a:custGeom>
              <a:rect b="b" l="l" r="r" t="t"/>
              <a:pathLst>
                <a:path extrusionOk="0" h="19" w="12">
                  <a:moveTo>
                    <a:pt x="11" y="1"/>
                  </a:move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1660760" y="2014143"/>
              <a:ext cx="149" cy="204"/>
            </a:xfrm>
            <a:custGeom>
              <a:rect b="b" l="l" r="r" t="t"/>
              <a:pathLst>
                <a:path extrusionOk="0" h="15" w="11">
                  <a:moveTo>
                    <a:pt x="11" y="0"/>
                  </a:moveTo>
                  <a:lnTo>
                    <a:pt x="0"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1654487" y="2022412"/>
              <a:ext cx="204" cy="339"/>
            </a:xfrm>
            <a:custGeom>
              <a:rect b="b" l="l" r="r" t="t"/>
              <a:pathLst>
                <a:path extrusionOk="0" h="25" w="15">
                  <a:moveTo>
                    <a:pt x="14" y="0"/>
                  </a:moveTo>
                  <a:lnTo>
                    <a:pt x="0"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1660095" y="2014808"/>
              <a:ext cx="244" cy="244"/>
            </a:xfrm>
            <a:custGeom>
              <a:rect b="b" l="l" r="r" t="t"/>
              <a:pathLst>
                <a:path extrusionOk="0" h="18" w="18">
                  <a:moveTo>
                    <a:pt x="18" y="0"/>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1655478" y="2020646"/>
              <a:ext cx="204" cy="394"/>
            </a:xfrm>
            <a:custGeom>
              <a:rect b="b" l="l" r="r" t="t"/>
              <a:pathLst>
                <a:path extrusionOk="0" h="29" w="15">
                  <a:moveTo>
                    <a:pt x="15" y="1"/>
                  </a:moveTo>
                  <a:lnTo>
                    <a:pt x="1"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1654962" y="2021556"/>
              <a:ext cx="204" cy="339"/>
            </a:xfrm>
            <a:custGeom>
              <a:rect b="b" l="l" r="r" t="t"/>
              <a:pathLst>
                <a:path extrusionOk="0" h="25" w="15">
                  <a:moveTo>
                    <a:pt x="14" y="0"/>
                  </a:moveTo>
                  <a:lnTo>
                    <a:pt x="0"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1656049" y="2019791"/>
              <a:ext cx="258" cy="353"/>
            </a:xfrm>
            <a:custGeom>
              <a:rect b="b" l="l" r="r" t="t"/>
              <a:pathLst>
                <a:path extrusionOk="0" h="26" w="19">
                  <a:moveTo>
                    <a:pt x="18" y="1"/>
                  </a:moveTo>
                  <a:lnTo>
                    <a:pt x="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1658194" y="2017035"/>
              <a:ext cx="204" cy="258"/>
            </a:xfrm>
            <a:custGeom>
              <a:rect b="b" l="l" r="r" t="t"/>
              <a:pathLst>
                <a:path extrusionOk="0" h="19" w="15">
                  <a:moveTo>
                    <a:pt x="14" y="1"/>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1645268" y="2027395"/>
              <a:ext cx="489" cy="109"/>
            </a:xfrm>
            <a:custGeom>
              <a:rect b="b" l="l" r="r" t="t"/>
              <a:pathLst>
                <a:path extrusionOk="0" h="8" w="36">
                  <a:moveTo>
                    <a:pt x="35"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1658859" y="2016234"/>
              <a:ext cx="244" cy="299"/>
            </a:xfrm>
            <a:custGeom>
              <a:rect b="b" l="l" r="r" t="t"/>
              <a:pathLst>
                <a:path extrusionOk="0" h="22" w="18">
                  <a:moveTo>
                    <a:pt x="18" y="0"/>
                  </a:moveTo>
                  <a:lnTo>
                    <a:pt x="0"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1661371" y="2013613"/>
              <a:ext cx="109" cy="109"/>
            </a:xfrm>
            <a:custGeom>
              <a:rect b="b" l="l" r="r" t="t"/>
              <a:pathLst>
                <a:path extrusionOk="0" h="8" w="8">
                  <a:moveTo>
                    <a:pt x="8"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1643123" y="2023688"/>
              <a:ext cx="68" cy="163"/>
            </a:xfrm>
            <a:custGeom>
              <a:rect b="b" l="l" r="r" t="t"/>
              <a:pathLst>
                <a:path extrusionOk="0" h="12" w="5">
                  <a:moveTo>
                    <a:pt x="1" y="1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1643082" y="2023837"/>
              <a:ext cx="54" cy="54"/>
            </a:xfrm>
            <a:custGeom>
              <a:rect b="b" l="l" r="r" t="t"/>
              <a:pathLst>
                <a:path extrusionOk="0" h="4" w="4">
                  <a:moveTo>
                    <a:pt x="0" y="4"/>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1644128" y="2004353"/>
              <a:ext cx="14" cy="54"/>
            </a:xfrm>
            <a:custGeom>
              <a:rect b="b" l="l" r="r" t="t"/>
              <a:pathLst>
                <a:path extrusionOk="0" h="4" w="1">
                  <a:moveTo>
                    <a:pt x="0"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1644358" y="2003783"/>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1644834" y="2002059"/>
              <a:ext cx="109" cy="258"/>
            </a:xfrm>
            <a:custGeom>
              <a:rect b="b" l="l" r="r" t="t"/>
              <a:pathLst>
                <a:path extrusionOk="0" h="19" w="8">
                  <a:moveTo>
                    <a:pt x="1" y="1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1644033" y="2004544"/>
              <a:ext cx="14" cy="54"/>
            </a:xfrm>
            <a:custGeom>
              <a:rect b="b" l="l" r="r" t="t"/>
              <a:pathLst>
                <a:path extrusionOk="0" h="4" w="1">
                  <a:moveTo>
                    <a:pt x="0"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1643028" y="2023878"/>
              <a:ext cx="68" cy="109"/>
            </a:xfrm>
            <a:custGeom>
              <a:rect b="b" l="l" r="r" t="t"/>
              <a:pathLst>
                <a:path extrusionOk="0" h="8" w="5">
                  <a:moveTo>
                    <a:pt x="1"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1643693" y="2005114"/>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1644453" y="2003389"/>
              <a:ext cx="68" cy="109"/>
            </a:xfrm>
            <a:custGeom>
              <a:rect b="b" l="l" r="r" t="t"/>
              <a:pathLst>
                <a:path extrusionOk="0" h="8" w="5">
                  <a:moveTo>
                    <a:pt x="1"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1642607" y="2024598"/>
              <a:ext cx="54" cy="109"/>
            </a:xfrm>
            <a:custGeom>
              <a:rect b="b" l="l" r="r" t="t"/>
              <a:pathLst>
                <a:path extrusionOk="0" h="8" w="4">
                  <a:moveTo>
                    <a:pt x="0"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1642987" y="2024027"/>
              <a:ext cx="54" cy="54"/>
            </a:xfrm>
            <a:custGeom>
              <a:rect b="b" l="l" r="r" t="t"/>
              <a:pathLst>
                <a:path extrusionOk="0" h="4" w="4">
                  <a:moveTo>
                    <a:pt x="0" y="4"/>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1642702" y="2024407"/>
              <a:ext cx="109" cy="109"/>
            </a:xfrm>
            <a:custGeom>
              <a:rect b="b" l="l" r="r" t="t"/>
              <a:pathLst>
                <a:path extrusionOk="0" h="8" w="8">
                  <a:moveTo>
                    <a:pt x="0" y="7"/>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1643652" y="2005209"/>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1642838" y="2024258"/>
              <a:ext cx="68" cy="109"/>
            </a:xfrm>
            <a:custGeom>
              <a:rect b="b" l="l" r="r" t="t"/>
              <a:pathLst>
                <a:path extrusionOk="0" h="8" w="5">
                  <a:moveTo>
                    <a:pt x="1"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1644698" y="2002588"/>
              <a:ext cx="109" cy="204"/>
            </a:xfrm>
            <a:custGeom>
              <a:rect b="b" l="l" r="r" t="t"/>
              <a:pathLst>
                <a:path extrusionOk="0" h="15" w="8">
                  <a:moveTo>
                    <a:pt x="0" y="14"/>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1643937" y="2004734"/>
              <a:ext cx="14" cy="54"/>
            </a:xfrm>
            <a:custGeom>
              <a:rect b="b" l="l" r="r" t="t"/>
              <a:pathLst>
                <a:path extrusionOk="0" h="4" w="1">
                  <a:moveTo>
                    <a:pt x="0"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1642267" y="202520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1644603" y="2003009"/>
              <a:ext cx="54" cy="163"/>
            </a:xfrm>
            <a:custGeom>
              <a:rect b="b" l="l" r="r" t="t"/>
              <a:pathLst>
                <a:path extrusionOk="0" h="12" w="4">
                  <a:moveTo>
                    <a:pt x="0" y="1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1642892" y="2024122"/>
              <a:ext cx="109" cy="109"/>
            </a:xfrm>
            <a:custGeom>
              <a:rect b="b" l="l" r="r" t="t"/>
              <a:pathLst>
                <a:path extrusionOk="0" h="8" w="8">
                  <a:moveTo>
                    <a:pt x="0" y="7"/>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1643598" y="2005250"/>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1643842" y="2004869"/>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1642458" y="2024883"/>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1643747" y="2004964"/>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1460410" y="1905007"/>
              <a:ext cx="815" cy="434"/>
            </a:xfrm>
            <a:custGeom>
              <a:rect b="b" l="l" r="r" t="t"/>
              <a:pathLst>
                <a:path extrusionOk="0" h="32" w="60">
                  <a:moveTo>
                    <a:pt x="56" y="0"/>
                  </a:moveTo>
                  <a:lnTo>
                    <a:pt x="0" y="32"/>
                  </a:lnTo>
                  <a:lnTo>
                    <a:pt x="0" y="32"/>
                  </a:lnTo>
                  <a:lnTo>
                    <a:pt x="6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1464633" y="2038813"/>
              <a:ext cx="163" cy="14"/>
            </a:xfrm>
            <a:custGeom>
              <a:rect b="b" l="l" r="r" t="t"/>
              <a:pathLst>
                <a:path extrusionOk="0" h="1" w="12">
                  <a:moveTo>
                    <a:pt x="1"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1462501" y="2038053"/>
              <a:ext cx="149" cy="109"/>
            </a:xfrm>
            <a:custGeom>
              <a:rect b="b" l="l" r="r" t="t"/>
              <a:pathLst>
                <a:path extrusionOk="0" h="8" w="11">
                  <a:moveTo>
                    <a:pt x="0" y="0"/>
                  </a:moveTo>
                  <a:lnTo>
                    <a:pt x="1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1463112" y="2038338"/>
              <a:ext cx="204" cy="54"/>
            </a:xfrm>
            <a:custGeom>
              <a:rect b="b" l="l" r="r" t="t"/>
              <a:pathLst>
                <a:path extrusionOk="0" h="4" w="15">
                  <a:moveTo>
                    <a:pt x="1" y="0"/>
                  </a:move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1464158" y="2038718"/>
              <a:ext cx="204" cy="54"/>
            </a:xfrm>
            <a:custGeom>
              <a:rect b="b" l="l" r="r" t="t"/>
              <a:pathLst>
                <a:path extrusionOk="0" h="4" w="15">
                  <a:moveTo>
                    <a:pt x="1" y="0"/>
                  </a:move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1463642" y="2038569"/>
              <a:ext cx="204" cy="68"/>
            </a:xfrm>
            <a:custGeom>
              <a:rect b="b" l="l" r="r" t="t"/>
              <a:pathLst>
                <a:path extrusionOk="0" h="5" w="15">
                  <a:moveTo>
                    <a:pt x="0" y="1"/>
                  </a:moveTo>
                  <a:lnTo>
                    <a:pt x="1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1478048" y="2043891"/>
              <a:ext cx="149" cy="163"/>
            </a:xfrm>
            <a:custGeom>
              <a:rect b="b" l="l" r="r" t="t"/>
              <a:pathLst>
                <a:path extrusionOk="0" h="12" w="11">
                  <a:moveTo>
                    <a:pt x="0" y="1"/>
                  </a:moveTo>
                  <a:lnTo>
                    <a:pt x="1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1459026" y="2036152"/>
              <a:ext cx="204" cy="109"/>
            </a:xfrm>
            <a:custGeom>
              <a:rect b="b" l="l" r="r" t="t"/>
              <a:pathLst>
                <a:path extrusionOk="0" h="8" w="15">
                  <a:moveTo>
                    <a:pt x="1" y="0"/>
                  </a:moveTo>
                  <a:lnTo>
                    <a:pt x="15"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1457559" y="2035147"/>
              <a:ext cx="244" cy="163"/>
            </a:xfrm>
            <a:custGeom>
              <a:rect b="b" l="l" r="r" t="t"/>
              <a:pathLst>
                <a:path extrusionOk="0" h="12" w="18">
                  <a:moveTo>
                    <a:pt x="0" y="1"/>
                  </a:moveTo>
                  <a:lnTo>
                    <a:pt x="1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1458265" y="2035622"/>
              <a:ext cx="163" cy="109"/>
            </a:xfrm>
            <a:custGeom>
              <a:rect b="b" l="l" r="r" t="t"/>
              <a:pathLst>
                <a:path extrusionOk="0" h="8" w="12">
                  <a:moveTo>
                    <a:pt x="1" y="1"/>
                  </a:move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1477192" y="2043090"/>
              <a:ext cx="434" cy="394"/>
            </a:xfrm>
            <a:custGeom>
              <a:rect b="b" l="l" r="r" t="t"/>
              <a:pathLst>
                <a:path extrusionOk="0" h="29" w="32">
                  <a:moveTo>
                    <a:pt x="0" y="0"/>
                  </a:moveTo>
                  <a:lnTo>
                    <a:pt x="32"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1460356" y="2036912"/>
              <a:ext cx="258" cy="204"/>
            </a:xfrm>
            <a:custGeom>
              <a:rect b="b" l="l" r="r" t="t"/>
              <a:pathLst>
                <a:path extrusionOk="0" h="15" w="19">
                  <a:moveTo>
                    <a:pt x="1" y="0"/>
                  </a:moveTo>
                  <a:lnTo>
                    <a:pt x="18"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1456935" y="2034726"/>
              <a:ext cx="258" cy="204"/>
            </a:xfrm>
            <a:custGeom>
              <a:rect b="b" l="l" r="r" t="t"/>
              <a:pathLst>
                <a:path extrusionOk="0" h="15" w="19">
                  <a:moveTo>
                    <a:pt x="1" y="0"/>
                  </a:moveTo>
                  <a:lnTo>
                    <a:pt x="18"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1459691" y="2036532"/>
              <a:ext cx="258" cy="149"/>
            </a:xfrm>
            <a:custGeom>
              <a:rect b="b" l="l" r="r" t="t"/>
              <a:pathLst>
                <a:path extrusionOk="0" h="11" w="19">
                  <a:moveTo>
                    <a:pt x="1" y="0"/>
                  </a:moveTo>
                  <a:lnTo>
                    <a:pt x="1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1461021" y="2037293"/>
              <a:ext cx="258" cy="149"/>
            </a:xfrm>
            <a:custGeom>
              <a:rect b="b" l="l" r="r" t="t"/>
              <a:pathLst>
                <a:path extrusionOk="0" h="11" w="19">
                  <a:moveTo>
                    <a:pt x="1" y="0"/>
                  </a:moveTo>
                  <a:lnTo>
                    <a:pt x="1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1461687" y="2037673"/>
              <a:ext cx="204" cy="109"/>
            </a:xfrm>
            <a:custGeom>
              <a:rect b="b" l="l" r="r" t="t"/>
              <a:pathLst>
                <a:path extrusionOk="0" h="8" w="15">
                  <a:moveTo>
                    <a:pt x="1" y="0"/>
                  </a:moveTo>
                  <a:lnTo>
                    <a:pt x="15"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1449100" y="2076925"/>
              <a:ext cx="530" cy="109"/>
            </a:xfrm>
            <a:custGeom>
              <a:rect b="b" l="l" r="r" t="t"/>
              <a:pathLst>
                <a:path extrusionOk="0" h="8" w="39">
                  <a:moveTo>
                    <a:pt x="39"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1446724" y="2070462"/>
              <a:ext cx="149" cy="204"/>
            </a:xfrm>
            <a:custGeom>
              <a:rect b="b" l="l" r="r" t="t"/>
              <a:pathLst>
                <a:path extrusionOk="0" h="15" w="11">
                  <a:moveTo>
                    <a:pt x="11"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1451897" y="2077400"/>
              <a:ext cx="258" cy="204"/>
            </a:xfrm>
            <a:custGeom>
              <a:rect b="b" l="l" r="r" t="t"/>
              <a:pathLst>
                <a:path extrusionOk="0" h="15" w="19">
                  <a:moveTo>
                    <a:pt x="18"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1447104" y="2071087"/>
              <a:ext cx="109" cy="204"/>
            </a:xfrm>
            <a:custGeom>
              <a:rect b="b" l="l" r="r" t="t"/>
              <a:pathLst>
                <a:path extrusionOk="0" h="15" w="8">
                  <a:moveTo>
                    <a:pt x="7"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1447580" y="2072933"/>
              <a:ext cx="14" cy="204"/>
            </a:xfrm>
            <a:custGeom>
              <a:rect b="b" l="l" r="r" t="t"/>
              <a:pathLst>
                <a:path extrusionOk="0" h="15" w="1">
                  <a:moveTo>
                    <a:pt x="0"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1482705" y="2049974"/>
              <a:ext cx="54" cy="68"/>
            </a:xfrm>
            <a:custGeom>
              <a:rect b="b" l="l" r="r" t="t"/>
              <a:pathLst>
                <a:path extrusionOk="0" h="5" w="4">
                  <a:moveTo>
                    <a:pt x="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1482460" y="2050313"/>
              <a:ext cx="68" cy="54"/>
            </a:xfrm>
            <a:custGeom>
              <a:rect b="b" l="l" r="r" t="t"/>
              <a:pathLst>
                <a:path extrusionOk="0" h="4" w="5">
                  <a:moveTo>
                    <a:pt x="4"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1482610" y="2050123"/>
              <a:ext cx="54" cy="109"/>
            </a:xfrm>
            <a:custGeom>
              <a:rect b="b" l="l" r="r" t="t"/>
              <a:pathLst>
                <a:path extrusionOk="0" h="8" w="4">
                  <a:moveTo>
                    <a:pt x="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1450947" y="2076980"/>
              <a:ext cx="204" cy="54"/>
            </a:xfrm>
            <a:custGeom>
              <a:rect b="b" l="l" r="r" t="t"/>
              <a:pathLst>
                <a:path extrusionOk="0" h="4" w="15">
                  <a:moveTo>
                    <a:pt x="15"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1452237" y="2077645"/>
              <a:ext cx="204" cy="244"/>
            </a:xfrm>
            <a:custGeom>
              <a:rect b="b" l="l" r="r" t="t"/>
              <a:pathLst>
                <a:path extrusionOk="0" h="18" w="15">
                  <a:moveTo>
                    <a:pt x="0" y="0"/>
                  </a:moveTo>
                  <a:lnTo>
                    <a:pt x="14"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1450621" y="2076884"/>
              <a:ext cx="244" cy="54"/>
            </a:xfrm>
            <a:custGeom>
              <a:rect b="b" l="l" r="r" t="t"/>
              <a:pathLst>
                <a:path extrusionOk="0" h="4" w="18">
                  <a:moveTo>
                    <a:pt x="18"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1451286" y="2077075"/>
              <a:ext cx="204" cy="54"/>
            </a:xfrm>
            <a:custGeom>
              <a:rect b="b" l="l" r="r" t="t"/>
              <a:pathLst>
                <a:path extrusionOk="0" h="4" w="15">
                  <a:moveTo>
                    <a:pt x="14"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1450336" y="2076884"/>
              <a:ext cx="204" cy="14"/>
            </a:xfrm>
            <a:custGeom>
              <a:rect b="b" l="l" r="r" t="t"/>
              <a:pathLst>
                <a:path extrusionOk="0" h="1" w="15">
                  <a:moveTo>
                    <a:pt x="0" y="0"/>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1447580" y="2072417"/>
              <a:ext cx="14" cy="149"/>
            </a:xfrm>
            <a:custGeom>
              <a:rect b="b" l="l" r="r" t="t"/>
              <a:pathLst>
                <a:path extrusionOk="0" h="11" w="1">
                  <a:moveTo>
                    <a:pt x="0"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1480899" y="2047082"/>
              <a:ext cx="339" cy="339"/>
            </a:xfrm>
            <a:custGeom>
              <a:rect b="b" l="l" r="r" t="t"/>
              <a:pathLst>
                <a:path extrusionOk="0" h="25" w="25">
                  <a:moveTo>
                    <a:pt x="0" y="0"/>
                  </a:moveTo>
                  <a:lnTo>
                    <a:pt x="25"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1479989" y="2046077"/>
              <a:ext cx="299" cy="299"/>
            </a:xfrm>
            <a:custGeom>
              <a:rect b="b" l="l" r="r" t="t"/>
              <a:pathLst>
                <a:path extrusionOk="0" h="22" w="22">
                  <a:moveTo>
                    <a:pt x="8" y="4"/>
                  </a:moveTo>
                  <a:lnTo>
                    <a:pt x="1" y="1"/>
                  </a:lnTo>
                  <a:lnTo>
                    <a:pt x="8" y="4"/>
                  </a:lnTo>
                  <a:lnTo>
                    <a:pt x="22"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solidFill>
              <a:schemeClr val="accent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1173314" y="1789354"/>
              <a:ext cx="16741" cy="2254"/>
            </a:xfrm>
            <a:custGeom>
              <a:rect b="b" l="l" r="r" t="t"/>
              <a:pathLst>
                <a:path extrusionOk="0" h="166" w="1233">
                  <a:moveTo>
                    <a:pt x="0" y="165"/>
                  </a:moveTo>
                  <a:lnTo>
                    <a:pt x="1233"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1318906" y="1844641"/>
              <a:ext cx="339" cy="149"/>
            </a:xfrm>
            <a:custGeom>
              <a:rect b="b" l="l" r="r" t="t"/>
              <a:pathLst>
                <a:path extrusionOk="0" h="11" w="25">
                  <a:moveTo>
                    <a:pt x="25"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1317765" y="1844302"/>
              <a:ext cx="299" cy="68"/>
            </a:xfrm>
            <a:custGeom>
              <a:rect b="b" l="l" r="r" t="t"/>
              <a:pathLst>
                <a:path extrusionOk="0" h="5" w="22">
                  <a:moveTo>
                    <a:pt x="21"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1252838" y="1797147"/>
              <a:ext cx="244" cy="258"/>
            </a:xfrm>
            <a:custGeom>
              <a:rect b="b" l="l" r="r" t="t"/>
              <a:pathLst>
                <a:path extrusionOk="0" h="19" w="18">
                  <a:moveTo>
                    <a:pt x="0" y="1"/>
                  </a:moveTo>
                  <a:lnTo>
                    <a:pt x="1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1318240" y="1844397"/>
              <a:ext cx="299" cy="109"/>
            </a:xfrm>
            <a:custGeom>
              <a:rect b="b" l="l" r="r" t="t"/>
              <a:pathLst>
                <a:path extrusionOk="0" h="8" w="22">
                  <a:moveTo>
                    <a:pt x="21"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1122833" y="165189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1124734" y="1651746"/>
              <a:ext cx="530" cy="68"/>
            </a:xfrm>
            <a:custGeom>
              <a:rect b="b" l="l" r="r" t="t"/>
              <a:pathLst>
                <a:path extrusionOk="0" h="5" w="39">
                  <a:moveTo>
                    <a:pt x="0" y="4"/>
                  </a:moveTo>
                  <a:lnTo>
                    <a:pt x="3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1125969" y="1651556"/>
              <a:ext cx="489" cy="109"/>
            </a:xfrm>
            <a:custGeom>
              <a:rect b="b" l="l" r="r" t="t"/>
              <a:pathLst>
                <a:path extrusionOk="0" h="8" w="36">
                  <a:moveTo>
                    <a:pt x="0" y="8"/>
                  </a:moveTo>
                  <a:lnTo>
                    <a:pt x="3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1117076" y="1651515"/>
              <a:ext cx="448" cy="54"/>
            </a:xfrm>
            <a:custGeom>
              <a:rect b="b" l="l" r="r" t="t"/>
              <a:pathLst>
                <a:path extrusionOk="0" h="4" w="33">
                  <a:moveTo>
                    <a:pt x="1" y="0"/>
                  </a:moveTo>
                  <a:lnTo>
                    <a:pt x="32"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1120783" y="1651841"/>
              <a:ext cx="394" cy="14"/>
            </a:xfrm>
            <a:custGeom>
              <a:rect b="b" l="l" r="r" t="t"/>
              <a:pathLst>
                <a:path extrusionOk="0" h="1" w="29">
                  <a:moveTo>
                    <a:pt x="1" y="1"/>
                  </a:moveTo>
                  <a:lnTo>
                    <a:pt x="2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1123539" y="1651895"/>
              <a:ext cx="543" cy="14"/>
            </a:xfrm>
            <a:custGeom>
              <a:rect b="b" l="l" r="r" t="t"/>
              <a:pathLst>
                <a:path extrusionOk="0" h="1" w="40">
                  <a:moveTo>
                    <a:pt x="1" y="0"/>
                  </a:moveTo>
                  <a:lnTo>
                    <a:pt x="3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1119072" y="1651705"/>
              <a:ext cx="163" cy="14"/>
            </a:xfrm>
            <a:custGeom>
              <a:rect b="b" l="l" r="r" t="t"/>
              <a:pathLst>
                <a:path extrusionOk="0" h="1" w="12">
                  <a:moveTo>
                    <a:pt x="1"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1543206" y="1679322"/>
              <a:ext cx="258" cy="434"/>
            </a:xfrm>
            <a:custGeom>
              <a:rect b="b" l="l" r="r" t="t"/>
              <a:pathLst>
                <a:path extrusionOk="0" h="32" w="19">
                  <a:moveTo>
                    <a:pt x="1" y="0"/>
                  </a:moveTo>
                  <a:lnTo>
                    <a:pt x="18"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1543736" y="1680177"/>
              <a:ext cx="299" cy="434"/>
            </a:xfrm>
            <a:custGeom>
              <a:rect b="b" l="l" r="r" t="t"/>
              <a:pathLst>
                <a:path extrusionOk="0" h="32" w="22">
                  <a:moveTo>
                    <a:pt x="0" y="0"/>
                  </a:moveTo>
                  <a:lnTo>
                    <a:pt x="21"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1542731" y="1678507"/>
              <a:ext cx="258" cy="394"/>
            </a:xfrm>
            <a:custGeom>
              <a:rect b="b" l="l" r="r" t="t"/>
              <a:pathLst>
                <a:path extrusionOk="0" h="29" w="19">
                  <a:moveTo>
                    <a:pt x="1" y="1"/>
                  </a:moveTo>
                  <a:lnTo>
                    <a:pt x="18"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1544251" y="1681032"/>
              <a:ext cx="299" cy="394"/>
            </a:xfrm>
            <a:custGeom>
              <a:rect b="b" l="l" r="r" t="t"/>
              <a:pathLst>
                <a:path extrusionOk="0" h="29" w="22">
                  <a:moveTo>
                    <a:pt x="1" y="0"/>
                  </a:moveTo>
                  <a:lnTo>
                    <a:pt x="22"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1544876" y="1681888"/>
              <a:ext cx="299" cy="394"/>
            </a:xfrm>
            <a:custGeom>
              <a:rect b="b" l="l" r="r" t="t"/>
              <a:pathLst>
                <a:path extrusionOk="0" h="29" w="22">
                  <a:moveTo>
                    <a:pt x="0" y="0"/>
                  </a:moveTo>
                  <a:lnTo>
                    <a:pt x="21"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1478333" y="1688541"/>
              <a:ext cx="530" cy="434"/>
            </a:xfrm>
            <a:custGeom>
              <a:rect b="b" l="l" r="r" t="t"/>
              <a:pathLst>
                <a:path extrusionOk="0" h="32" w="39">
                  <a:moveTo>
                    <a:pt x="0" y="32"/>
                  </a:moveTo>
                  <a:lnTo>
                    <a:pt x="3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1478944" y="1688011"/>
              <a:ext cx="489" cy="448"/>
            </a:xfrm>
            <a:custGeom>
              <a:rect b="b" l="l" r="r" t="t"/>
              <a:pathLst>
                <a:path extrusionOk="0" h="33" w="36">
                  <a:moveTo>
                    <a:pt x="1" y="32"/>
                  </a:moveTo>
                  <a:lnTo>
                    <a:pt x="36"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1542310" y="1677706"/>
              <a:ext cx="244" cy="434"/>
            </a:xfrm>
            <a:custGeom>
              <a:rect b="b" l="l" r="r" t="t"/>
              <a:pathLst>
                <a:path extrusionOk="0" h="32" w="18">
                  <a:moveTo>
                    <a:pt x="0" y="0"/>
                  </a:moveTo>
                  <a:lnTo>
                    <a:pt x="18"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1539689" y="1670714"/>
              <a:ext cx="109" cy="353"/>
            </a:xfrm>
            <a:custGeom>
              <a:rect b="b" l="l" r="r" t="t"/>
              <a:pathLst>
                <a:path extrusionOk="0" h="26" w="8">
                  <a:moveTo>
                    <a:pt x="1" y="1"/>
                  </a:moveTo>
                  <a:lnTo>
                    <a:pt x="8"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1539975" y="1671949"/>
              <a:ext cx="163" cy="394"/>
            </a:xfrm>
            <a:custGeom>
              <a:rect b="b" l="l" r="r" t="t"/>
              <a:pathLst>
                <a:path extrusionOk="0" h="29" w="12">
                  <a:moveTo>
                    <a:pt x="1" y="1"/>
                  </a:moveTo>
                  <a:lnTo>
                    <a:pt x="11"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1477667" y="1689111"/>
              <a:ext cx="584" cy="489"/>
            </a:xfrm>
            <a:custGeom>
              <a:rect b="b" l="l" r="r" t="t"/>
              <a:pathLst>
                <a:path extrusionOk="0" h="36" w="43">
                  <a:moveTo>
                    <a:pt x="0" y="35"/>
                  </a:moveTo>
                  <a:lnTo>
                    <a:pt x="4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1540165" y="1672614"/>
              <a:ext cx="163" cy="394"/>
            </a:xfrm>
            <a:custGeom>
              <a:rect b="b" l="l" r="r" t="t"/>
              <a:pathLst>
                <a:path extrusionOk="0" h="29" w="12">
                  <a:moveTo>
                    <a:pt x="1" y="1"/>
                  </a:moveTo>
                  <a:lnTo>
                    <a:pt x="11"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1539839" y="1671338"/>
              <a:ext cx="109" cy="339"/>
            </a:xfrm>
            <a:custGeom>
              <a:rect b="b" l="l" r="r" t="t"/>
              <a:pathLst>
                <a:path extrusionOk="0" h="25" w="8">
                  <a:moveTo>
                    <a:pt x="0" y="0"/>
                  </a:moveTo>
                  <a:lnTo>
                    <a:pt x="7"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1541210" y="1675425"/>
              <a:ext cx="204" cy="434"/>
            </a:xfrm>
            <a:custGeom>
              <a:rect b="b" l="l" r="r" t="t"/>
              <a:pathLst>
                <a:path extrusionOk="0" h="32" w="15">
                  <a:moveTo>
                    <a:pt x="1" y="0"/>
                  </a:moveTo>
                  <a:lnTo>
                    <a:pt x="15"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1541550" y="1676185"/>
              <a:ext cx="204" cy="394"/>
            </a:xfrm>
            <a:custGeom>
              <a:rect b="b" l="l" r="r" t="t"/>
              <a:pathLst>
                <a:path extrusionOk="0" h="29" w="15">
                  <a:moveTo>
                    <a:pt x="0" y="0"/>
                  </a:moveTo>
                  <a:lnTo>
                    <a:pt x="14"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1540884" y="1674705"/>
              <a:ext cx="204" cy="394"/>
            </a:xfrm>
            <a:custGeom>
              <a:rect b="b" l="l" r="r" t="t"/>
              <a:pathLst>
                <a:path extrusionOk="0" h="29" w="15">
                  <a:moveTo>
                    <a:pt x="0" y="1"/>
                  </a:moveTo>
                  <a:lnTo>
                    <a:pt x="14"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1540640" y="1673999"/>
              <a:ext cx="163" cy="394"/>
            </a:xfrm>
            <a:custGeom>
              <a:rect b="b" l="l" r="r" t="t"/>
              <a:pathLst>
                <a:path extrusionOk="0" h="29" w="12">
                  <a:moveTo>
                    <a:pt x="1" y="0"/>
                  </a:moveTo>
                  <a:lnTo>
                    <a:pt x="11"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1541930" y="1676946"/>
              <a:ext cx="204" cy="434"/>
            </a:xfrm>
            <a:custGeom>
              <a:rect b="b" l="l" r="r" t="t"/>
              <a:pathLst>
                <a:path extrusionOk="0" h="32" w="15">
                  <a:moveTo>
                    <a:pt x="0" y="0"/>
                  </a:moveTo>
                  <a:lnTo>
                    <a:pt x="14"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1540409" y="1673280"/>
              <a:ext cx="149" cy="394"/>
            </a:xfrm>
            <a:custGeom>
              <a:rect b="b" l="l" r="r" t="t"/>
              <a:pathLst>
                <a:path extrusionOk="0" h="29" w="11">
                  <a:moveTo>
                    <a:pt x="0" y="1"/>
                  </a:moveTo>
                  <a:lnTo>
                    <a:pt x="11" y="2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1072257" y="1586153"/>
              <a:ext cx="869" cy="638"/>
            </a:xfrm>
            <a:custGeom>
              <a:rect b="b" l="l" r="r" t="t"/>
              <a:pathLst>
                <a:path extrusionOk="0" h="47" w="64">
                  <a:moveTo>
                    <a:pt x="0" y="46"/>
                  </a:moveTo>
                  <a:lnTo>
                    <a:pt x="6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1073357" y="1585447"/>
              <a:ext cx="774" cy="530"/>
            </a:xfrm>
            <a:custGeom>
              <a:rect b="b" l="l" r="r" t="t"/>
              <a:pathLst>
                <a:path extrusionOk="0" h="39" w="57">
                  <a:moveTo>
                    <a:pt x="56" y="0"/>
                  </a:moveTo>
                  <a:lnTo>
                    <a:pt x="0" y="3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1075257" y="1584116"/>
              <a:ext cx="774" cy="530"/>
            </a:xfrm>
            <a:custGeom>
              <a:rect b="b" l="l" r="r" t="t"/>
              <a:pathLst>
                <a:path extrusionOk="0" h="39" w="57">
                  <a:moveTo>
                    <a:pt x="56" y="0"/>
                  </a:moveTo>
                  <a:lnTo>
                    <a:pt x="0" y="3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1074348" y="1584822"/>
              <a:ext cx="679" cy="448"/>
            </a:xfrm>
            <a:custGeom>
              <a:rect b="b" l="l" r="r" t="t"/>
              <a:pathLst>
                <a:path extrusionOk="0" h="33" w="50">
                  <a:moveTo>
                    <a:pt x="50" y="1"/>
                  </a:moveTo>
                  <a:lnTo>
                    <a:pt x="1"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1417248" y="1669913"/>
              <a:ext cx="204" cy="149"/>
            </a:xfrm>
            <a:custGeom>
              <a:rect b="b" l="l" r="r" t="t"/>
              <a:pathLst>
                <a:path extrusionOk="0" h="11" w="15">
                  <a:moveTo>
                    <a:pt x="15"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1416677" y="1669532"/>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1416012" y="1669057"/>
              <a:ext cx="109" cy="54"/>
            </a:xfrm>
            <a:custGeom>
              <a:rect b="b" l="l" r="r" t="t"/>
              <a:pathLst>
                <a:path extrusionOk="0" h="4" w="8">
                  <a:moveTo>
                    <a:pt x="8"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1417872" y="1670333"/>
              <a:ext cx="54" cy="109"/>
            </a:xfrm>
            <a:custGeom>
              <a:rect b="b" l="l" r="r" t="t"/>
              <a:pathLst>
                <a:path extrusionOk="0" h="8" w="4">
                  <a:moveTo>
                    <a:pt x="0" y="1"/>
                  </a:moveTo>
                  <a:lnTo>
                    <a:pt x="4" y="8"/>
                  </a:lnTo>
                  <a:lnTo>
                    <a:pt x="4"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1037458" y="1535536"/>
              <a:ext cx="68" cy="54"/>
            </a:xfrm>
            <a:custGeom>
              <a:rect b="b" l="l" r="r" t="t"/>
              <a:pathLst>
                <a:path extrusionOk="0" h="4" w="5">
                  <a:moveTo>
                    <a:pt x="1" y="0"/>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1074443" y="1580355"/>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1132813" y="1645052"/>
              <a:ext cx="202889" cy="1100"/>
            </a:xfrm>
            <a:custGeom>
              <a:rect b="b" l="l" r="r" t="t"/>
              <a:pathLst>
                <a:path extrusionOk="0" h="81" w="14943">
                  <a:moveTo>
                    <a:pt x="1" y="81"/>
                  </a:moveTo>
                  <a:lnTo>
                    <a:pt x="1494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1415496" y="1668718"/>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1456649" y="1702091"/>
              <a:ext cx="163" cy="149"/>
            </a:xfrm>
            <a:custGeom>
              <a:rect b="b" l="l" r="r" t="t"/>
              <a:pathLst>
                <a:path extrusionOk="0" h="11" w="12">
                  <a:moveTo>
                    <a:pt x="11"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1456935" y="1701806"/>
              <a:ext cx="163" cy="109"/>
            </a:xfrm>
            <a:custGeom>
              <a:rect b="b" l="l" r="r" t="t"/>
              <a:pathLst>
                <a:path extrusionOk="0" h="8" w="12">
                  <a:moveTo>
                    <a:pt x="11"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1539174" y="1665921"/>
              <a:ext cx="14" cy="285"/>
            </a:xfrm>
            <a:custGeom>
              <a:rect b="b" l="l" r="r" t="t"/>
              <a:pathLst>
                <a:path extrusionOk="0" h="21" w="1">
                  <a:moveTo>
                    <a:pt x="0" y="2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1477423" y="1689681"/>
              <a:ext cx="163" cy="109"/>
            </a:xfrm>
            <a:custGeom>
              <a:rect b="b" l="l" r="r" t="t"/>
              <a:pathLst>
                <a:path extrusionOk="0" h="8" w="12">
                  <a:moveTo>
                    <a:pt x="1" y="7"/>
                  </a:moveTo>
                  <a:lnTo>
                    <a:pt x="1" y="7"/>
                  </a:ln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1428843" y="1703327"/>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1456269" y="1702376"/>
              <a:ext cx="163" cy="149"/>
            </a:xfrm>
            <a:custGeom>
              <a:rect b="b" l="l" r="r" t="t"/>
              <a:pathLst>
                <a:path extrusionOk="0" h="11" w="12">
                  <a:moveTo>
                    <a:pt x="11"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1455794" y="1702702"/>
              <a:ext cx="204" cy="163"/>
            </a:xfrm>
            <a:custGeom>
              <a:rect b="b" l="l" r="r" t="t"/>
              <a:pathLst>
                <a:path extrusionOk="0" h="12" w="15">
                  <a:moveTo>
                    <a:pt x="15"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1455224" y="1703042"/>
              <a:ext cx="258" cy="149"/>
            </a:xfrm>
            <a:custGeom>
              <a:rect b="b" l="l" r="r" t="t"/>
              <a:pathLst>
                <a:path extrusionOk="0" h="11" w="19">
                  <a:moveTo>
                    <a:pt x="18"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1482080" y="1685595"/>
              <a:ext cx="299" cy="244"/>
            </a:xfrm>
            <a:custGeom>
              <a:rect b="b" l="l" r="r" t="t"/>
              <a:pathLst>
                <a:path extrusionOk="0" h="18" w="22">
                  <a:moveTo>
                    <a:pt x="1" y="18"/>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1539174" y="1665486"/>
              <a:ext cx="14" cy="244"/>
            </a:xfrm>
            <a:custGeom>
              <a:rect b="b" l="l" r="r" t="t"/>
              <a:pathLst>
                <a:path extrusionOk="0" h="18" w="1">
                  <a:moveTo>
                    <a:pt x="0" y="0"/>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1539174" y="1666396"/>
              <a:ext cx="14" cy="299"/>
            </a:xfrm>
            <a:custGeom>
              <a:rect b="b" l="l" r="r" t="t"/>
              <a:pathLst>
                <a:path extrusionOk="0" h="22" w="1">
                  <a:moveTo>
                    <a:pt x="0" y="0"/>
                  </a:moveTo>
                  <a:lnTo>
                    <a:pt x="0"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1485217" y="1683409"/>
              <a:ext cx="163" cy="109"/>
            </a:xfrm>
            <a:custGeom>
              <a:rect b="b" l="l" r="r" t="t"/>
              <a:pathLst>
                <a:path extrusionOk="0" h="8" w="12">
                  <a:moveTo>
                    <a:pt x="1" y="7"/>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1485407" y="1683354"/>
              <a:ext cx="109" cy="68"/>
            </a:xfrm>
            <a:custGeom>
              <a:rect b="b" l="l" r="r" t="t"/>
              <a:pathLst>
                <a:path extrusionOk="0" h="5" w="8">
                  <a:moveTo>
                    <a:pt x="1" y="4"/>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1480139" y="1687115"/>
              <a:ext cx="394" cy="339"/>
            </a:xfrm>
            <a:custGeom>
              <a:rect b="b" l="l" r="r" t="t"/>
              <a:pathLst>
                <a:path extrusionOk="0" h="25" w="29">
                  <a:moveTo>
                    <a:pt x="0" y="25"/>
                  </a:moveTo>
                  <a:lnTo>
                    <a:pt x="2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1485556" y="1683259"/>
              <a:ext cx="109" cy="68"/>
            </a:xfrm>
            <a:custGeom>
              <a:rect b="b" l="l" r="r" t="t"/>
              <a:pathLst>
                <a:path extrusionOk="0" h="5" w="8">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1483845" y="1684264"/>
              <a:ext cx="244" cy="204"/>
            </a:xfrm>
            <a:custGeom>
              <a:rect b="b" l="l" r="r" t="t"/>
              <a:pathLst>
                <a:path extrusionOk="0" h="15" w="18">
                  <a:moveTo>
                    <a:pt x="0" y="1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1484646" y="1683789"/>
              <a:ext cx="204" cy="109"/>
            </a:xfrm>
            <a:custGeom>
              <a:rect b="b" l="l" r="r" t="t"/>
              <a:pathLst>
                <a:path extrusionOk="0" h="8" w="15">
                  <a:moveTo>
                    <a:pt x="1" y="7"/>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1484415" y="1683924"/>
              <a:ext cx="204" cy="163"/>
            </a:xfrm>
            <a:custGeom>
              <a:rect b="b" l="l" r="r" t="t"/>
              <a:pathLst>
                <a:path extrusionOk="0" h="12" w="15">
                  <a:moveTo>
                    <a:pt x="0" y="1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1484130" y="1684115"/>
              <a:ext cx="244" cy="163"/>
            </a:xfrm>
            <a:custGeom>
              <a:rect b="b" l="l" r="r" t="t"/>
              <a:pathLst>
                <a:path extrusionOk="0" h="12" w="18">
                  <a:moveTo>
                    <a:pt x="0" y="1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1485026" y="1683544"/>
              <a:ext cx="204" cy="109"/>
            </a:xfrm>
            <a:custGeom>
              <a:rect b="b" l="l" r="r" t="t"/>
              <a:pathLst>
                <a:path extrusionOk="0" h="8" w="15">
                  <a:moveTo>
                    <a:pt x="1" y="8"/>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1484836" y="1683639"/>
              <a:ext cx="204" cy="109"/>
            </a:xfrm>
            <a:custGeom>
              <a:rect b="b" l="l" r="r" t="t"/>
              <a:pathLst>
                <a:path extrusionOk="0" h="8" w="15">
                  <a:moveTo>
                    <a:pt x="1" y="8"/>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1485692" y="1683164"/>
              <a:ext cx="109" cy="109"/>
            </a:xfrm>
            <a:custGeom>
              <a:rect b="b" l="l" r="r" t="t"/>
              <a:pathLst>
                <a:path extrusionOk="0" h="8" w="8">
                  <a:moveTo>
                    <a:pt x="1" y="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1485787" y="1683164"/>
              <a:ext cx="109" cy="68"/>
            </a:xfrm>
            <a:custGeom>
              <a:rect b="b" l="l" r="r" t="t"/>
              <a:pathLst>
                <a:path extrusionOk="0" h="5" w="8">
                  <a:moveTo>
                    <a:pt x="1" y="4"/>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1539269" y="1663911"/>
              <a:ext cx="14" cy="299"/>
            </a:xfrm>
            <a:custGeom>
              <a:rect b="b" l="l" r="r" t="t"/>
              <a:pathLst>
                <a:path extrusionOk="0" h="22" w="1">
                  <a:moveTo>
                    <a:pt x="0" y="1"/>
                  </a:moveTo>
                  <a:lnTo>
                    <a:pt x="0"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1482460" y="1685309"/>
              <a:ext cx="299" cy="204"/>
            </a:xfrm>
            <a:custGeom>
              <a:rect b="b" l="l" r="r" t="t"/>
              <a:pathLst>
                <a:path extrusionOk="0" h="15" w="22">
                  <a:moveTo>
                    <a:pt x="1" y="14"/>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1482840" y="1685024"/>
              <a:ext cx="299" cy="204"/>
            </a:xfrm>
            <a:custGeom>
              <a:rect b="b" l="l" r="r" t="t"/>
              <a:pathLst>
                <a:path extrusionOk="0" h="15" w="22">
                  <a:moveTo>
                    <a:pt x="1" y="14"/>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1481605" y="1685975"/>
              <a:ext cx="353" cy="244"/>
            </a:xfrm>
            <a:custGeom>
              <a:rect b="b" l="l" r="r" t="t"/>
              <a:pathLst>
                <a:path extrusionOk="0" h="18" w="26">
                  <a:moveTo>
                    <a:pt x="1" y="18"/>
                  </a:moveTo>
                  <a:lnTo>
                    <a:pt x="2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1479568" y="1687536"/>
              <a:ext cx="434" cy="394"/>
            </a:xfrm>
            <a:custGeom>
              <a:rect b="b" l="l" r="r" t="t"/>
              <a:pathLst>
                <a:path extrusionOk="0" h="29" w="32">
                  <a:moveTo>
                    <a:pt x="0" y="29"/>
                  </a:moveTo>
                  <a:lnTo>
                    <a:pt x="3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1485882" y="1683123"/>
              <a:ext cx="109" cy="54"/>
            </a:xfrm>
            <a:custGeom>
              <a:rect b="b" l="l" r="r" t="t"/>
              <a:pathLst>
                <a:path extrusionOk="0" h="4" w="8">
                  <a:moveTo>
                    <a:pt x="1" y="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1486167" y="168302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1485977" y="1683123"/>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1481184" y="1686301"/>
              <a:ext cx="339" cy="299"/>
            </a:xfrm>
            <a:custGeom>
              <a:rect b="b" l="l" r="r" t="t"/>
              <a:pathLst>
                <a:path extrusionOk="0" h="22" w="25">
                  <a:moveTo>
                    <a:pt x="0" y="22"/>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1486031" y="1683069"/>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1486072" y="1683069"/>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1480654" y="1686681"/>
              <a:ext cx="394" cy="353"/>
            </a:xfrm>
            <a:custGeom>
              <a:rect b="b" l="l" r="r" t="t"/>
              <a:pathLst>
                <a:path extrusionOk="0" h="26" w="29">
                  <a:moveTo>
                    <a:pt x="1" y="25"/>
                  </a:moveTo>
                  <a:lnTo>
                    <a:pt x="2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1483221" y="1684739"/>
              <a:ext cx="258" cy="204"/>
            </a:xfrm>
            <a:custGeom>
              <a:rect b="b" l="l" r="r" t="t"/>
              <a:pathLst>
                <a:path extrusionOk="0" h="15" w="19">
                  <a:moveTo>
                    <a:pt x="1" y="1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1483560" y="1684495"/>
              <a:ext cx="244" cy="204"/>
            </a:xfrm>
            <a:custGeom>
              <a:rect b="b" l="l" r="r" t="t"/>
              <a:pathLst>
                <a:path extrusionOk="0" h="15" w="18">
                  <a:moveTo>
                    <a:pt x="0" y="15"/>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1539459" y="1669532"/>
              <a:ext cx="54" cy="339"/>
            </a:xfrm>
            <a:custGeom>
              <a:rect b="b" l="l" r="r" t="t"/>
              <a:pathLst>
                <a:path extrusionOk="0" h="25" w="4">
                  <a:moveTo>
                    <a:pt x="0" y="0"/>
                  </a:moveTo>
                  <a:lnTo>
                    <a:pt x="4"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solidFill>
              <a:schemeClr val="accent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1993626" y="1750237"/>
              <a:ext cx="68" cy="149"/>
            </a:xfrm>
            <a:custGeom>
              <a:rect b="b" l="l" r="r" t="t"/>
              <a:pathLst>
                <a:path extrusionOk="0" h="11" w="5">
                  <a:moveTo>
                    <a:pt x="4"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1993870" y="1750767"/>
              <a:ext cx="204" cy="394"/>
            </a:xfrm>
            <a:custGeom>
              <a:rect b="b" l="l" r="r" t="t"/>
              <a:pathLst>
                <a:path extrusionOk="0" h="29" w="15">
                  <a:moveTo>
                    <a:pt x="14" y="28"/>
                  </a:moveTo>
                  <a:lnTo>
                    <a:pt x="14" y="28"/>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1993490" y="1749762"/>
              <a:ext cx="14" cy="109"/>
            </a:xfrm>
            <a:custGeom>
              <a:rect b="b" l="l" r="r" t="t"/>
              <a:pathLst>
                <a:path extrusionOk="0" h="8" w="1">
                  <a:moveTo>
                    <a:pt x="0"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1993490" y="1749898"/>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1983552" y="1708690"/>
              <a:ext cx="68" cy="68"/>
            </a:xfrm>
            <a:custGeom>
              <a:rect b="b" l="l" r="r" t="t"/>
              <a:pathLst>
                <a:path extrusionOk="0" h="5" w="5">
                  <a:moveTo>
                    <a:pt x="1" y="1"/>
                  </a:moveTo>
                  <a:lnTo>
                    <a:pt x="1" y="4"/>
                  </a:ln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1993721" y="1750481"/>
              <a:ext cx="163" cy="244"/>
            </a:xfrm>
            <a:custGeom>
              <a:rect b="b" l="l" r="r" t="t"/>
              <a:pathLst>
                <a:path extrusionOk="0" h="18" w="12">
                  <a:moveTo>
                    <a:pt x="11" y="1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1993531" y="1750047"/>
              <a:ext cx="68" cy="109"/>
            </a:xfrm>
            <a:custGeom>
              <a:rect b="b" l="l" r="r" t="t"/>
              <a:pathLst>
                <a:path extrusionOk="0" h="8" w="5">
                  <a:moveTo>
                    <a:pt x="4"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2035703" y="1698520"/>
              <a:ext cx="204" cy="109"/>
            </a:xfrm>
            <a:custGeom>
              <a:rect b="b" l="l" r="r" t="t"/>
              <a:pathLst>
                <a:path extrusionOk="0" h="8" w="15">
                  <a:moveTo>
                    <a:pt x="0" y="1"/>
                  </a:moveTo>
                  <a:lnTo>
                    <a:pt x="14"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2065505" y="1706314"/>
              <a:ext cx="204" cy="14"/>
            </a:xfrm>
            <a:custGeom>
              <a:rect b="b" l="l" r="r" t="t"/>
              <a:pathLst>
                <a:path extrusionOk="0" h="1" w="15">
                  <a:moveTo>
                    <a:pt x="0" y="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2066266" y="1706409"/>
              <a:ext cx="244" cy="14"/>
            </a:xfrm>
            <a:custGeom>
              <a:rect b="b" l="l" r="r" t="t"/>
              <a:pathLst>
                <a:path extrusionOk="0" h="1" w="18">
                  <a:moveTo>
                    <a:pt x="0" y="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2067257" y="1706463"/>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2068357" y="1706504"/>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2071819" y="170640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2165463" y="1668718"/>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2165028" y="1668908"/>
              <a:ext cx="163" cy="109"/>
            </a:xfrm>
            <a:custGeom>
              <a:rect b="b" l="l" r="r" t="t"/>
              <a:pathLst>
                <a:path extrusionOk="0" h="8" w="12">
                  <a:moveTo>
                    <a:pt x="1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2167880" y="1666776"/>
              <a:ext cx="204" cy="149"/>
            </a:xfrm>
            <a:custGeom>
              <a:rect b="b" l="l" r="r" t="t"/>
              <a:pathLst>
                <a:path extrusionOk="0" h="11" w="15">
                  <a:moveTo>
                    <a:pt x="1" y="11"/>
                  </a:moveTo>
                  <a:lnTo>
                    <a:pt x="15" y="0"/>
                  </a:ln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2167404" y="1667197"/>
              <a:ext cx="163" cy="163"/>
            </a:xfrm>
            <a:custGeom>
              <a:rect b="b" l="l" r="r" t="t"/>
              <a:pathLst>
                <a:path extrusionOk="0" h="12" w="12">
                  <a:moveTo>
                    <a:pt x="11"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2151437" y="1676701"/>
              <a:ext cx="394" cy="68"/>
            </a:xfrm>
            <a:custGeom>
              <a:rect b="b" l="l" r="r" t="t"/>
              <a:pathLst>
                <a:path extrusionOk="0" h="5" w="29">
                  <a:moveTo>
                    <a:pt x="29"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2152917" y="1676470"/>
              <a:ext cx="339" cy="109"/>
            </a:xfrm>
            <a:custGeom>
              <a:rect b="b" l="l" r="r" t="t"/>
              <a:pathLst>
                <a:path extrusionOk="0" h="8" w="25">
                  <a:moveTo>
                    <a:pt x="25"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2152198" y="1676606"/>
              <a:ext cx="394" cy="68"/>
            </a:xfrm>
            <a:custGeom>
              <a:rect b="b" l="l" r="r" t="t"/>
              <a:pathLst>
                <a:path extrusionOk="0" h="5" w="29">
                  <a:moveTo>
                    <a:pt x="29"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2150962" y="1676851"/>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2154913" y="1676036"/>
              <a:ext cx="299" cy="109"/>
            </a:xfrm>
            <a:custGeom>
              <a:rect b="b" l="l" r="r" t="t"/>
              <a:pathLst>
                <a:path extrusionOk="0" h="8" w="22">
                  <a:moveTo>
                    <a:pt x="21"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2153528" y="1676375"/>
              <a:ext cx="299" cy="54"/>
            </a:xfrm>
            <a:custGeom>
              <a:rect b="b" l="l" r="r" t="t"/>
              <a:pathLst>
                <a:path extrusionOk="0" h="4" w="22">
                  <a:moveTo>
                    <a:pt x="22"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2154098" y="1676280"/>
              <a:ext cx="258" cy="54"/>
            </a:xfrm>
            <a:custGeom>
              <a:rect b="b" l="l" r="r" t="t"/>
              <a:pathLst>
                <a:path extrusionOk="0" h="4" w="19">
                  <a:moveTo>
                    <a:pt x="18"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2154533" y="1676131"/>
              <a:ext cx="244" cy="109"/>
            </a:xfrm>
            <a:custGeom>
              <a:rect b="b" l="l" r="r" t="t"/>
              <a:pathLst>
                <a:path extrusionOk="0" h="8" w="18">
                  <a:moveTo>
                    <a:pt x="18"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2164703" y="1669098"/>
              <a:ext cx="149" cy="68"/>
            </a:xfrm>
            <a:custGeom>
              <a:rect b="b" l="l" r="r" t="t"/>
              <a:pathLst>
                <a:path extrusionOk="0" h="5" w="11">
                  <a:moveTo>
                    <a:pt x="11"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2145450" y="1667387"/>
              <a:ext cx="1018" cy="109"/>
            </a:xfrm>
            <a:custGeom>
              <a:rect b="b" l="l" r="r" t="t"/>
              <a:pathLst>
                <a:path extrusionOk="0" h="8" w="75">
                  <a:moveTo>
                    <a:pt x="1" y="1"/>
                  </a:moveTo>
                  <a:lnTo>
                    <a:pt x="74" y="8"/>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2166888" y="1665201"/>
              <a:ext cx="299" cy="149"/>
            </a:xfrm>
            <a:custGeom>
              <a:rect b="b" l="l" r="r" t="t"/>
              <a:pathLst>
                <a:path extrusionOk="0" h="11" w="22">
                  <a:moveTo>
                    <a:pt x="0" y="11"/>
                  </a:moveTo>
                  <a:lnTo>
                    <a:pt x="18" y="0"/>
                  </a:lnTo>
                  <a:lnTo>
                    <a:pt x="21" y="7"/>
                  </a:ln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2146590" y="1667482"/>
              <a:ext cx="964" cy="68"/>
            </a:xfrm>
            <a:custGeom>
              <a:rect b="b" l="l" r="r" t="t"/>
              <a:pathLst>
                <a:path extrusionOk="0" h="5" w="71">
                  <a:moveTo>
                    <a:pt x="7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2167934" y="1666532"/>
              <a:ext cx="149" cy="258"/>
            </a:xfrm>
            <a:custGeom>
              <a:rect b="b" l="l" r="r" t="t"/>
              <a:pathLst>
                <a:path extrusionOk="0" h="19" w="11">
                  <a:moveTo>
                    <a:pt x="11" y="18"/>
                  </a:moveTo>
                  <a:lnTo>
                    <a:pt x="11" y="18"/>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2167119" y="1665201"/>
              <a:ext cx="109" cy="109"/>
            </a:xfrm>
            <a:custGeom>
              <a:rect b="b" l="l" r="r" t="t"/>
              <a:pathLst>
                <a:path extrusionOk="0" h="8" w="8">
                  <a:moveTo>
                    <a:pt x="1" y="0"/>
                  </a:moveTo>
                  <a:lnTo>
                    <a:pt x="1" y="0"/>
                  </a:lnTo>
                  <a:lnTo>
                    <a:pt x="8" y="7"/>
                  </a:lnTo>
                  <a:lnTo>
                    <a:pt x="8"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2239039" y="1718289"/>
              <a:ext cx="109" cy="163"/>
            </a:xfrm>
            <a:custGeom>
              <a:rect b="b" l="l" r="r" t="t"/>
              <a:pathLst>
                <a:path extrusionOk="0" h="12" w="8">
                  <a:moveTo>
                    <a:pt x="8"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2241415" y="1712166"/>
              <a:ext cx="14" cy="109"/>
            </a:xfrm>
            <a:custGeom>
              <a:rect b="b" l="l" r="r" t="t"/>
              <a:pathLst>
                <a:path extrusionOk="0" h="8" w="1">
                  <a:moveTo>
                    <a:pt x="1" y="7"/>
                  </a:moveTo>
                  <a:lnTo>
                    <a:pt x="1" y="0"/>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2238618" y="1718764"/>
              <a:ext cx="149" cy="163"/>
            </a:xfrm>
            <a:custGeom>
              <a:rect b="b" l="l" r="r" t="t"/>
              <a:pathLst>
                <a:path extrusionOk="0" h="12" w="11">
                  <a:moveTo>
                    <a:pt x="0" y="1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2199542" y="1725947"/>
              <a:ext cx="14" cy="109"/>
            </a:xfrm>
            <a:custGeom>
              <a:rect b="b" l="l" r="r" t="t"/>
              <a:pathLst>
                <a:path extrusionOk="0" h="8" w="1">
                  <a:moveTo>
                    <a:pt x="0"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2200534" y="1723815"/>
              <a:ext cx="109" cy="149"/>
            </a:xfrm>
            <a:custGeom>
              <a:rect b="b" l="l" r="r" t="t"/>
              <a:pathLst>
                <a:path extrusionOk="0" h="11" w="8">
                  <a:moveTo>
                    <a:pt x="1" y="11"/>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2198348" y="1727277"/>
              <a:ext cx="109" cy="68"/>
            </a:xfrm>
            <a:custGeom>
              <a:rect b="b" l="l" r="r" t="t"/>
              <a:pathLst>
                <a:path extrusionOk="0" h="5" w="8">
                  <a:moveTo>
                    <a:pt x="1" y="4"/>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2201402" y="1722485"/>
              <a:ext cx="244" cy="339"/>
            </a:xfrm>
            <a:custGeom>
              <a:rect b="b" l="l" r="r" t="t"/>
              <a:pathLst>
                <a:path extrusionOk="0" h="25" w="18">
                  <a:moveTo>
                    <a:pt x="0" y="25"/>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2200968" y="1723150"/>
              <a:ext cx="149" cy="299"/>
            </a:xfrm>
            <a:custGeom>
              <a:rect b="b" l="l" r="r" t="t"/>
              <a:pathLst>
                <a:path extrusionOk="0" h="22" w="11">
                  <a:moveTo>
                    <a:pt x="1" y="21"/>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2226344" y="1713917"/>
              <a:ext cx="258" cy="14"/>
            </a:xfrm>
            <a:custGeom>
              <a:rect b="b" l="l" r="r" t="t"/>
              <a:pathLst>
                <a:path extrusionOk="0" h="1" w="19">
                  <a:moveTo>
                    <a:pt x="1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2225964" y="1713917"/>
              <a:ext cx="299" cy="14"/>
            </a:xfrm>
            <a:custGeom>
              <a:rect b="b" l="l" r="r" t="t"/>
              <a:pathLst>
                <a:path extrusionOk="0" h="1" w="22">
                  <a:moveTo>
                    <a:pt x="22"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2225543" y="1713876"/>
              <a:ext cx="299" cy="14"/>
            </a:xfrm>
            <a:custGeom>
              <a:rect b="b" l="l" r="r" t="t"/>
              <a:pathLst>
                <a:path extrusionOk="0" h="1" w="22">
                  <a:moveTo>
                    <a:pt x="21"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2222882" y="171382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2226915" y="1714012"/>
              <a:ext cx="204" cy="68"/>
            </a:xfrm>
            <a:custGeom>
              <a:rect b="b" l="l" r="r" t="t"/>
              <a:pathLst>
                <a:path extrusionOk="0" h="5" w="15">
                  <a:moveTo>
                    <a:pt x="15"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2223588" y="171382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2225014" y="1713822"/>
              <a:ext cx="353" cy="14"/>
            </a:xfrm>
            <a:custGeom>
              <a:rect b="b" l="l" r="r" t="t"/>
              <a:pathLst>
                <a:path extrusionOk="0" h="1" w="26">
                  <a:moveTo>
                    <a:pt x="25"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2224824" y="171382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2226684" y="1713972"/>
              <a:ext cx="204" cy="14"/>
            </a:xfrm>
            <a:custGeom>
              <a:rect b="b" l="l" r="r" t="t"/>
              <a:pathLst>
                <a:path extrusionOk="0" h="1" w="15">
                  <a:moveTo>
                    <a:pt x="1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2240845" y="1712206"/>
              <a:ext cx="258" cy="68"/>
            </a:xfrm>
            <a:custGeom>
              <a:rect b="b" l="l" r="r" t="t"/>
              <a:pathLst>
                <a:path extrusionOk="0" h="5" w="19">
                  <a:moveTo>
                    <a:pt x="18"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2240370" y="1712301"/>
              <a:ext cx="353" cy="68"/>
            </a:xfrm>
            <a:custGeom>
              <a:rect b="b" l="l" r="r" t="t"/>
              <a:pathLst>
                <a:path extrusionOk="0" h="5" w="26">
                  <a:moveTo>
                    <a:pt x="25"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2241225" y="1712166"/>
              <a:ext cx="163" cy="14"/>
            </a:xfrm>
            <a:custGeom>
              <a:rect b="b" l="l" r="r" t="t"/>
              <a:pathLst>
                <a:path extrusionOk="0" h="1" w="12">
                  <a:moveTo>
                    <a:pt x="11" y="0"/>
                  </a:moveTo>
                  <a:lnTo>
                    <a:pt x="11" y="0"/>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2239379" y="1712682"/>
              <a:ext cx="149" cy="109"/>
            </a:xfrm>
            <a:custGeom>
              <a:rect b="b" l="l" r="r" t="t"/>
              <a:pathLst>
                <a:path extrusionOk="0" h="8" w="11">
                  <a:moveTo>
                    <a:pt x="11"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2240044" y="1712397"/>
              <a:ext cx="244" cy="68"/>
            </a:xfrm>
            <a:custGeom>
              <a:rect b="b" l="l" r="r" t="t"/>
              <a:pathLst>
                <a:path extrusionOk="0" h="5" w="18">
                  <a:moveTo>
                    <a:pt x="18"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2227159" y="1714067"/>
              <a:ext cx="149" cy="54"/>
            </a:xfrm>
            <a:custGeom>
              <a:rect b="b" l="l" r="r" t="t"/>
              <a:pathLst>
                <a:path extrusionOk="0" h="4" w="11">
                  <a:moveTo>
                    <a:pt x="11"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2239800" y="1712492"/>
              <a:ext cx="163" cy="68"/>
            </a:xfrm>
            <a:custGeom>
              <a:rect b="b" l="l" r="r" t="t"/>
              <a:pathLst>
                <a:path extrusionOk="0" h="5" w="12">
                  <a:moveTo>
                    <a:pt x="11"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2239569" y="1712587"/>
              <a:ext cx="149" cy="68"/>
            </a:xfrm>
            <a:custGeom>
              <a:rect b="b" l="l" r="r" t="t"/>
              <a:pathLst>
                <a:path extrusionOk="0" h="5" w="11">
                  <a:moveTo>
                    <a:pt x="11"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2223873" y="171382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2218320" y="1714067"/>
              <a:ext cx="394" cy="14"/>
            </a:xfrm>
            <a:custGeom>
              <a:rect b="b" l="l" r="r" t="t"/>
              <a:pathLst>
                <a:path extrusionOk="0" h="1" w="29">
                  <a:moveTo>
                    <a:pt x="0" y="0"/>
                  </a:moveTo>
                  <a:lnTo>
                    <a:pt x="2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2221742" y="1713822"/>
              <a:ext cx="394" cy="14"/>
            </a:xfrm>
            <a:custGeom>
              <a:rect b="b" l="l" r="r" t="t"/>
              <a:pathLst>
                <a:path extrusionOk="0" h="1" w="29">
                  <a:moveTo>
                    <a:pt x="2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2218985" y="1713972"/>
              <a:ext cx="625" cy="54"/>
            </a:xfrm>
            <a:custGeom>
              <a:rect b="b" l="l" r="r" t="t"/>
              <a:pathLst>
                <a:path extrusionOk="0" h="4" w="46">
                  <a:moveTo>
                    <a:pt x="46"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2219977" y="1713917"/>
              <a:ext cx="543" cy="14"/>
            </a:xfrm>
            <a:custGeom>
              <a:rect b="b" l="l" r="r" t="t"/>
              <a:pathLst>
                <a:path extrusionOk="0" h="1" w="40">
                  <a:moveTo>
                    <a:pt x="39"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2220886" y="1713876"/>
              <a:ext cx="489" cy="14"/>
            </a:xfrm>
            <a:custGeom>
              <a:rect b="b" l="l" r="r" t="t"/>
              <a:pathLst>
                <a:path extrusionOk="0" h="1" w="36">
                  <a:moveTo>
                    <a:pt x="35"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2205204" y="1719959"/>
              <a:ext cx="625" cy="14"/>
            </a:xfrm>
            <a:custGeom>
              <a:rect b="b" l="l" r="r" t="t"/>
              <a:pathLst>
                <a:path extrusionOk="0" h="1" w="46">
                  <a:moveTo>
                    <a:pt x="25" y="0"/>
                  </a:moveTo>
                  <a:lnTo>
                    <a:pt x="46" y="0"/>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1998948" y="1591570"/>
              <a:ext cx="394" cy="394"/>
            </a:xfrm>
            <a:custGeom>
              <a:rect b="b" l="l" r="r" t="t"/>
              <a:pathLst>
                <a:path extrusionOk="0" h="29" w="29">
                  <a:moveTo>
                    <a:pt x="29" y="29"/>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2116217" y="1584537"/>
              <a:ext cx="244" cy="14"/>
            </a:xfrm>
            <a:custGeom>
              <a:rect b="b" l="l" r="r" t="t"/>
              <a:pathLst>
                <a:path extrusionOk="0" h="1" w="18">
                  <a:moveTo>
                    <a:pt x="1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2117168" y="1584632"/>
              <a:ext cx="258" cy="14"/>
            </a:xfrm>
            <a:custGeom>
              <a:rect b="b" l="l" r="r" t="t"/>
              <a:pathLst>
                <a:path extrusionOk="0" h="1" w="19">
                  <a:moveTo>
                    <a:pt x="1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2115267" y="1584496"/>
              <a:ext cx="244" cy="14"/>
            </a:xfrm>
            <a:custGeom>
              <a:rect b="b" l="l" r="r" t="t"/>
              <a:pathLst>
                <a:path extrusionOk="0" h="1" w="18">
                  <a:moveTo>
                    <a:pt x="18"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2115742" y="1584537"/>
              <a:ext cx="244" cy="14"/>
            </a:xfrm>
            <a:custGeom>
              <a:rect b="b" l="l" r="r" t="t"/>
              <a:pathLst>
                <a:path extrusionOk="0" h="1" w="18">
                  <a:moveTo>
                    <a:pt x="1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2114357" y="1584442"/>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2115022" y="1584496"/>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2117643" y="1584687"/>
              <a:ext cx="258" cy="14"/>
            </a:xfrm>
            <a:custGeom>
              <a:rect b="b" l="l" r="r" t="t"/>
              <a:pathLst>
                <a:path extrusionOk="0" h="1" w="19">
                  <a:moveTo>
                    <a:pt x="1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2120263" y="1585162"/>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2120874" y="158516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2120399" y="158516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2118118" y="1584727"/>
              <a:ext cx="204" cy="14"/>
            </a:xfrm>
            <a:custGeom>
              <a:rect b="b" l="l" r="r" t="t"/>
              <a:pathLst>
                <a:path extrusionOk="0" h="1" w="15">
                  <a:moveTo>
                    <a:pt x="15"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2118553" y="1584782"/>
              <a:ext cx="204" cy="14"/>
            </a:xfrm>
            <a:custGeom>
              <a:rect b="b" l="l" r="r" t="t"/>
              <a:pathLst>
                <a:path extrusionOk="0" h="1" w="15">
                  <a:moveTo>
                    <a:pt x="1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2118973" y="1584877"/>
              <a:ext cx="163" cy="14"/>
            </a:xfrm>
            <a:custGeom>
              <a:rect b="b" l="l" r="r" t="t"/>
              <a:pathLst>
                <a:path extrusionOk="0" h="1" w="12">
                  <a:moveTo>
                    <a:pt x="1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2119408" y="1584917"/>
              <a:ext cx="149" cy="14"/>
            </a:xfrm>
            <a:custGeom>
              <a:rect b="b" l="l" r="r" t="t"/>
              <a:pathLst>
                <a:path extrusionOk="0" h="1" w="11">
                  <a:moveTo>
                    <a:pt x="11"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2116692" y="1584632"/>
              <a:ext cx="258" cy="14"/>
            </a:xfrm>
            <a:custGeom>
              <a:rect b="b" l="l" r="r" t="t"/>
              <a:pathLst>
                <a:path extrusionOk="0" h="1" w="19">
                  <a:moveTo>
                    <a:pt x="1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2119734" y="1585012"/>
              <a:ext cx="163" cy="14"/>
            </a:xfrm>
            <a:custGeom>
              <a:rect b="b" l="l" r="r" t="t"/>
              <a:pathLst>
                <a:path extrusionOk="0" h="1" w="12">
                  <a:moveTo>
                    <a:pt x="11"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2113936" y="158444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2120644" y="1585162"/>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solidFill>
              <a:schemeClr val="accent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2223833" y="1459339"/>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2221782" y="1455673"/>
              <a:ext cx="204" cy="258"/>
            </a:xfrm>
            <a:custGeom>
              <a:rect b="b" l="l" r="r" t="t"/>
              <a:pathLst>
                <a:path extrusionOk="0" h="19" w="15">
                  <a:moveTo>
                    <a:pt x="1" y="1"/>
                  </a:moveTo>
                  <a:lnTo>
                    <a:pt x="15"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2221552" y="1455347"/>
              <a:ext cx="204" cy="244"/>
            </a:xfrm>
            <a:custGeom>
              <a:rect b="b" l="l" r="r" t="t"/>
              <a:pathLst>
                <a:path extrusionOk="0" h="18" w="15">
                  <a:moveTo>
                    <a:pt x="0" y="0"/>
                  </a:moveTo>
                  <a:lnTo>
                    <a:pt x="14"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2221361" y="1454967"/>
              <a:ext cx="149" cy="244"/>
            </a:xfrm>
            <a:custGeom>
              <a:rect b="b" l="l" r="r" t="t"/>
              <a:pathLst>
                <a:path extrusionOk="0" h="18" w="11">
                  <a:moveTo>
                    <a:pt x="0" y="0"/>
                  </a:moveTo>
                  <a:lnTo>
                    <a:pt x="1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2223642" y="1458429"/>
              <a:ext cx="109" cy="258"/>
            </a:xfrm>
            <a:custGeom>
              <a:rect b="b" l="l" r="r" t="t"/>
              <a:pathLst>
                <a:path extrusionOk="0" h="19" w="8">
                  <a:moveTo>
                    <a:pt x="0" y="1"/>
                  </a:moveTo>
                  <a:lnTo>
                    <a:pt x="7"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2222692" y="1456868"/>
              <a:ext cx="204" cy="204"/>
            </a:xfrm>
            <a:custGeom>
              <a:rect b="b" l="l" r="r" t="t"/>
              <a:pathLst>
                <a:path extrusionOk="0" h="15" w="15">
                  <a:moveTo>
                    <a:pt x="0" y="0"/>
                  </a:moveTo>
                  <a:lnTo>
                    <a:pt x="14"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2222502" y="1456583"/>
              <a:ext cx="204" cy="244"/>
            </a:xfrm>
            <a:custGeom>
              <a:rect b="b" l="l" r="r" t="t"/>
              <a:pathLst>
                <a:path extrusionOk="0" h="18" w="15">
                  <a:moveTo>
                    <a:pt x="0" y="0"/>
                  </a:moveTo>
                  <a:lnTo>
                    <a:pt x="14"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2223303" y="1457574"/>
              <a:ext cx="68" cy="109"/>
            </a:xfrm>
            <a:custGeom>
              <a:rect b="b" l="l" r="r" t="t"/>
              <a:pathLst>
                <a:path extrusionOk="0" h="8" w="5">
                  <a:moveTo>
                    <a:pt x="1" y="1"/>
                  </a:moveTo>
                  <a:lnTo>
                    <a:pt x="4"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2222258" y="1456338"/>
              <a:ext cx="204" cy="258"/>
            </a:xfrm>
            <a:custGeom>
              <a:rect b="b" l="l" r="r" t="t"/>
              <a:pathLst>
                <a:path extrusionOk="0" h="19" w="15">
                  <a:moveTo>
                    <a:pt x="1" y="1"/>
                  </a:moveTo>
                  <a:lnTo>
                    <a:pt x="15"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2223398" y="1457764"/>
              <a:ext cx="109" cy="163"/>
            </a:xfrm>
            <a:custGeom>
              <a:rect b="b" l="l" r="r" t="t"/>
              <a:pathLst>
                <a:path extrusionOk="0" h="12" w="8">
                  <a:moveTo>
                    <a:pt x="1" y="1"/>
                  </a:moveTo>
                  <a:lnTo>
                    <a:pt x="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2222027" y="1456013"/>
              <a:ext cx="204" cy="244"/>
            </a:xfrm>
            <a:custGeom>
              <a:rect b="b" l="l" r="r" t="t"/>
              <a:pathLst>
                <a:path extrusionOk="0" h="18" w="15">
                  <a:moveTo>
                    <a:pt x="0" y="0"/>
                  </a:moveTo>
                  <a:lnTo>
                    <a:pt x="14"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2234002" y="1549982"/>
              <a:ext cx="258" cy="14"/>
            </a:xfrm>
            <a:custGeom>
              <a:rect b="b" l="l" r="r" t="t"/>
              <a:pathLst>
                <a:path extrusionOk="0" h="1" w="19">
                  <a:moveTo>
                    <a:pt x="1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2234342" y="1550023"/>
              <a:ext cx="149" cy="14"/>
            </a:xfrm>
            <a:custGeom>
              <a:rect b="b" l="l" r="r" t="t"/>
              <a:pathLst>
                <a:path extrusionOk="0" h="1" w="11">
                  <a:moveTo>
                    <a:pt x="11"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2234722" y="1550118"/>
              <a:ext cx="149" cy="68"/>
            </a:xfrm>
            <a:custGeom>
              <a:rect b="b" l="l" r="r" t="t"/>
              <a:pathLst>
                <a:path extrusionOk="0" h="5" w="11">
                  <a:moveTo>
                    <a:pt x="11"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2234572" y="1550077"/>
              <a:ext cx="109" cy="14"/>
            </a:xfrm>
            <a:custGeom>
              <a:rect b="b" l="l" r="r" t="t"/>
              <a:pathLst>
                <a:path extrusionOk="0" h="1" w="8">
                  <a:moveTo>
                    <a:pt x="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2229630" y="1549982"/>
              <a:ext cx="733" cy="54"/>
            </a:xfrm>
            <a:custGeom>
              <a:rect b="b" l="l" r="r" t="t"/>
              <a:pathLst>
                <a:path extrusionOk="0" h="4" w="54">
                  <a:moveTo>
                    <a:pt x="53"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2245652" y="1554599"/>
              <a:ext cx="530" cy="54"/>
            </a:xfrm>
            <a:custGeom>
              <a:rect b="b" l="l" r="r" t="t"/>
              <a:pathLst>
                <a:path extrusionOk="0" h="4" w="39">
                  <a:moveTo>
                    <a:pt x="39"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2244986" y="1554544"/>
              <a:ext cx="489" cy="68"/>
            </a:xfrm>
            <a:custGeom>
              <a:rect b="b" l="l" r="r" t="t"/>
              <a:pathLst>
                <a:path extrusionOk="0" h="5" w="36">
                  <a:moveTo>
                    <a:pt x="35"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2235102" y="1550213"/>
              <a:ext cx="109" cy="68"/>
            </a:xfrm>
            <a:custGeom>
              <a:rect b="b" l="l" r="r" t="t"/>
              <a:pathLst>
                <a:path extrusionOk="0" h="5" w="8">
                  <a:moveTo>
                    <a:pt x="7"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2244416" y="1554544"/>
              <a:ext cx="434" cy="14"/>
            </a:xfrm>
            <a:custGeom>
              <a:rect b="b" l="l" r="r" t="t"/>
              <a:pathLst>
                <a:path extrusionOk="0" h="1" w="32">
                  <a:moveTo>
                    <a:pt x="32"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2233622" y="1549982"/>
              <a:ext cx="299" cy="14"/>
            </a:xfrm>
            <a:custGeom>
              <a:rect b="b" l="l" r="r" t="t"/>
              <a:pathLst>
                <a:path extrusionOk="0" h="1" w="22">
                  <a:moveTo>
                    <a:pt x="22"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2247267" y="1554789"/>
              <a:ext cx="584" cy="54"/>
            </a:xfrm>
            <a:custGeom>
              <a:rect b="b" l="l" r="r" t="t"/>
              <a:pathLst>
                <a:path extrusionOk="0" h="4" w="43">
                  <a:moveTo>
                    <a:pt x="42"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2246412" y="1554694"/>
              <a:ext cx="584" cy="54"/>
            </a:xfrm>
            <a:custGeom>
              <a:rect b="b" l="l" r="r" t="t"/>
              <a:pathLst>
                <a:path extrusionOk="0" h="4" w="43">
                  <a:moveTo>
                    <a:pt x="42"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2243941" y="1554504"/>
              <a:ext cx="339" cy="14"/>
            </a:xfrm>
            <a:custGeom>
              <a:rect b="b" l="l" r="r" t="t"/>
              <a:pathLst>
                <a:path extrusionOk="0" h="1" w="25">
                  <a:moveTo>
                    <a:pt x="25"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2242420" y="1554504"/>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2242230" y="1554504"/>
              <a:ext cx="54" cy="14"/>
            </a:xfrm>
            <a:custGeom>
              <a:rect b="b" l="l" r="r" t="t"/>
              <a:pathLst>
                <a:path extrusionOk="0" h="1" w="4">
                  <a:moveTo>
                    <a:pt x="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2228530" y="1550023"/>
              <a:ext cx="964" cy="109"/>
            </a:xfrm>
            <a:custGeom>
              <a:rect b="b" l="l" r="r" t="t"/>
              <a:pathLst>
                <a:path extrusionOk="0" h="8" w="71">
                  <a:moveTo>
                    <a:pt x="1" y="8"/>
                  </a:moveTo>
                  <a:lnTo>
                    <a:pt x="7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2243506" y="1554449"/>
              <a:ext cx="299" cy="14"/>
            </a:xfrm>
            <a:custGeom>
              <a:rect b="b" l="l" r="r" t="t"/>
              <a:pathLst>
                <a:path extrusionOk="0" h="1" w="22">
                  <a:moveTo>
                    <a:pt x="22"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2242841" y="155444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2242610" y="1554449"/>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2232441" y="1549928"/>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2242081" y="1554544"/>
              <a:ext cx="68" cy="14"/>
            </a:xfrm>
            <a:custGeom>
              <a:rect b="b" l="l" r="r" t="t"/>
              <a:pathLst>
                <a:path extrusionOk="0" h="1" w="5">
                  <a:moveTo>
                    <a:pt x="4"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2243126" y="155444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2230581" y="1549928"/>
              <a:ext cx="584" cy="14"/>
            </a:xfrm>
            <a:custGeom>
              <a:rect b="b" l="l" r="r" t="t"/>
              <a:pathLst>
                <a:path extrusionOk="0" h="1" w="43">
                  <a:moveTo>
                    <a:pt x="43"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2234912" y="1550118"/>
              <a:ext cx="109" cy="68"/>
            </a:xfrm>
            <a:custGeom>
              <a:rect b="b" l="l" r="r" t="t"/>
              <a:pathLst>
                <a:path extrusionOk="0" h="5" w="8">
                  <a:moveTo>
                    <a:pt x="7"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2233011" y="1549928"/>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2231436" y="1549928"/>
              <a:ext cx="448" cy="14"/>
            </a:xfrm>
            <a:custGeom>
              <a:rect b="b" l="l" r="r" t="t"/>
              <a:pathLst>
                <a:path extrusionOk="0" h="1" w="33">
                  <a:moveTo>
                    <a:pt x="32"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2235197" y="1550308"/>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2242040" y="1554544"/>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2233486" y="1549928"/>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2235007" y="1550173"/>
              <a:ext cx="109" cy="54"/>
            </a:xfrm>
            <a:custGeom>
              <a:rect b="b" l="l" r="r" t="t"/>
              <a:pathLst>
                <a:path extrusionOk="0" h="4" w="8">
                  <a:moveTo>
                    <a:pt x="7"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2349886" y="2013858"/>
              <a:ext cx="2254" cy="3286"/>
            </a:xfrm>
            <a:custGeom>
              <a:rect b="b" l="l" r="r" t="t"/>
              <a:pathLst>
                <a:path extrusionOk="0" h="242" w="166">
                  <a:moveTo>
                    <a:pt x="1" y="242"/>
                  </a:moveTo>
                  <a:lnTo>
                    <a:pt x="165" y="0"/>
                  </a:lnTo>
                  <a:lnTo>
                    <a:pt x="16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2308149" y="2009201"/>
              <a:ext cx="964" cy="394"/>
            </a:xfrm>
            <a:custGeom>
              <a:rect b="b" l="l" r="r" t="t"/>
              <a:pathLst>
                <a:path extrusionOk="0" h="29" w="71">
                  <a:moveTo>
                    <a:pt x="1" y="0"/>
                  </a:moveTo>
                  <a:lnTo>
                    <a:pt x="71" y="28"/>
                  </a:lnTo>
                  <a:lnTo>
                    <a:pt x="53" y="21"/>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2296513" y="2011767"/>
              <a:ext cx="54" cy="54"/>
            </a:xfrm>
            <a:custGeom>
              <a:rect b="b" l="l" r="r" t="t"/>
              <a:pathLst>
                <a:path extrusionOk="0" h="4" w="4">
                  <a:moveTo>
                    <a:pt x="4"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2296649" y="2011522"/>
              <a:ext cx="68" cy="109"/>
            </a:xfrm>
            <a:custGeom>
              <a:rect b="b" l="l" r="r" t="t"/>
              <a:pathLst>
                <a:path extrusionOk="0" h="8" w="5">
                  <a:moveTo>
                    <a:pt x="4"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2306248" y="2008196"/>
              <a:ext cx="68" cy="68"/>
            </a:xfrm>
            <a:custGeom>
              <a:rect b="b" l="l" r="r" t="t"/>
              <a:pathLst>
                <a:path extrusionOk="0" h="5" w="5">
                  <a:moveTo>
                    <a:pt x="4"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2336336" y="2018080"/>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2336675" y="2017890"/>
              <a:ext cx="54" cy="68"/>
            </a:xfrm>
            <a:custGeom>
              <a:rect b="b" l="l" r="r" t="t"/>
              <a:pathLst>
                <a:path extrusionOk="0" h="5" w="4">
                  <a:moveTo>
                    <a:pt x="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2335765" y="201823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2335480" y="2018230"/>
              <a:ext cx="163" cy="14"/>
            </a:xfrm>
            <a:custGeom>
              <a:rect b="b" l="l" r="r" t="t"/>
              <a:pathLst>
                <a:path extrusionOk="0" h="1" w="12">
                  <a:moveTo>
                    <a:pt x="1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2335249" y="2018135"/>
              <a:ext cx="149" cy="54"/>
            </a:xfrm>
            <a:custGeom>
              <a:rect b="b" l="l" r="r" t="t"/>
              <a:pathLst>
                <a:path extrusionOk="0" h="4" w="11">
                  <a:moveTo>
                    <a:pt x="11"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2336051" y="2018175"/>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2335059" y="2017985"/>
              <a:ext cx="204" cy="109"/>
            </a:xfrm>
            <a:custGeom>
              <a:rect b="b" l="l" r="r" t="t"/>
              <a:pathLst>
                <a:path extrusionOk="0" h="8" w="15">
                  <a:moveTo>
                    <a:pt x="14"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2337816" y="2016804"/>
              <a:ext cx="54" cy="109"/>
            </a:xfrm>
            <a:custGeom>
              <a:rect b="b" l="l" r="r" t="t"/>
              <a:pathLst>
                <a:path extrusionOk="0" h="8" w="4">
                  <a:moveTo>
                    <a:pt x="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2337245" y="2017415"/>
              <a:ext cx="109" cy="68"/>
            </a:xfrm>
            <a:custGeom>
              <a:rect b="b" l="l" r="r" t="t"/>
              <a:pathLst>
                <a:path extrusionOk="0" h="5" w="8">
                  <a:moveTo>
                    <a:pt x="7"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2337571" y="2017184"/>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2336960" y="2017700"/>
              <a:ext cx="54" cy="68"/>
            </a:xfrm>
            <a:custGeom>
              <a:rect b="b" l="l" r="r" t="t"/>
              <a:pathLst>
                <a:path extrusionOk="0" h="5" w="4">
                  <a:moveTo>
                    <a:pt x="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2307388" y="2008861"/>
              <a:ext cx="584" cy="258"/>
            </a:xfrm>
            <a:custGeom>
              <a:rect b="b" l="l" r="r" t="t"/>
              <a:pathLst>
                <a:path extrusionOk="0" h="19" w="43">
                  <a:moveTo>
                    <a:pt x="1" y="1"/>
                  </a:moveTo>
                  <a:lnTo>
                    <a:pt x="1" y="4"/>
                  </a:lnTo>
                  <a:lnTo>
                    <a:pt x="43" y="18"/>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2310050" y="2009961"/>
              <a:ext cx="299" cy="149"/>
            </a:xfrm>
            <a:custGeom>
              <a:rect b="b" l="l" r="r" t="t"/>
              <a:pathLst>
                <a:path extrusionOk="0" h="11" w="22">
                  <a:moveTo>
                    <a:pt x="22"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2351651" y="2013953"/>
              <a:ext cx="149" cy="54"/>
            </a:xfrm>
            <a:custGeom>
              <a:rect b="b" l="l" r="r" t="t"/>
              <a:pathLst>
                <a:path extrusionOk="0" h="4" w="11">
                  <a:moveTo>
                    <a:pt x="11"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2352072" y="2013858"/>
              <a:ext cx="68" cy="14"/>
            </a:xfrm>
            <a:custGeom>
              <a:rect b="b" l="l" r="r" t="t"/>
              <a:pathLst>
                <a:path extrusionOk="0" h="1" w="5">
                  <a:moveTo>
                    <a:pt x="4" y="0"/>
                  </a:moveTo>
                  <a:lnTo>
                    <a:pt x="4" y="0"/>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2351027" y="2014143"/>
              <a:ext cx="109" cy="14"/>
            </a:xfrm>
            <a:custGeom>
              <a:rect b="b" l="l" r="r" t="t"/>
              <a:pathLst>
                <a:path extrusionOk="0" h="1" w="8">
                  <a:moveTo>
                    <a:pt x="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2351312" y="2014048"/>
              <a:ext cx="109" cy="54"/>
            </a:xfrm>
            <a:custGeom>
              <a:rect b="b" l="l" r="r" t="t"/>
              <a:pathLst>
                <a:path extrusionOk="0" h="4" w="8">
                  <a:moveTo>
                    <a:pt x="8"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2263710" y="2052689"/>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2264144" y="2052540"/>
              <a:ext cx="109" cy="68"/>
            </a:xfrm>
            <a:custGeom>
              <a:rect b="b" l="l" r="r" t="t"/>
              <a:pathLst>
                <a:path extrusionOk="0" h="5" w="8">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2265135" y="2052024"/>
              <a:ext cx="299" cy="149"/>
            </a:xfrm>
            <a:custGeom>
              <a:rect b="b" l="l" r="r" t="t"/>
              <a:pathLst>
                <a:path extrusionOk="0" h="11" w="22">
                  <a:moveTo>
                    <a:pt x="1" y="11"/>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2264524" y="2052404"/>
              <a:ext cx="109" cy="54"/>
            </a:xfrm>
            <a:custGeom>
              <a:rect b="b" l="l" r="r" t="t"/>
              <a:pathLst>
                <a:path extrusionOk="0" h="4" w="8">
                  <a:moveTo>
                    <a:pt x="0" y="4"/>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2265475" y="2051834"/>
              <a:ext cx="394" cy="149"/>
            </a:xfrm>
            <a:custGeom>
              <a:rect b="b" l="l" r="r" t="t"/>
              <a:pathLst>
                <a:path extrusionOk="0" h="11" w="29">
                  <a:moveTo>
                    <a:pt x="0" y="11"/>
                  </a:moveTo>
                  <a:lnTo>
                    <a:pt x="2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2266941" y="2051304"/>
              <a:ext cx="448" cy="163"/>
            </a:xfrm>
            <a:custGeom>
              <a:rect b="b" l="l" r="r" t="t"/>
              <a:pathLst>
                <a:path extrusionOk="0" h="12" w="33">
                  <a:moveTo>
                    <a:pt x="1" y="11"/>
                  </a:moveTo>
                  <a:lnTo>
                    <a:pt x="3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2270037" y="2050503"/>
              <a:ext cx="149" cy="54"/>
            </a:xfrm>
            <a:custGeom>
              <a:rect b="b" l="l" r="r" t="t"/>
              <a:pathLst>
                <a:path extrusionOk="0" h="4" w="11">
                  <a:moveTo>
                    <a:pt x="11"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2263329" y="2052730"/>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2265896" y="2051644"/>
              <a:ext cx="489" cy="204"/>
            </a:xfrm>
            <a:custGeom>
              <a:rect b="b" l="l" r="r" t="t"/>
              <a:pathLst>
                <a:path extrusionOk="0" h="15" w="36">
                  <a:moveTo>
                    <a:pt x="1" y="14"/>
                  </a:moveTo>
                  <a:lnTo>
                    <a:pt x="36"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2266371" y="2051495"/>
              <a:ext cx="543" cy="163"/>
            </a:xfrm>
            <a:custGeom>
              <a:rect b="b" l="l" r="r" t="t"/>
              <a:pathLst>
                <a:path extrusionOk="0" h="12" w="40">
                  <a:moveTo>
                    <a:pt x="1" y="11"/>
                  </a:moveTo>
                  <a:lnTo>
                    <a:pt x="3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2267756" y="2051169"/>
              <a:ext cx="149" cy="54"/>
            </a:xfrm>
            <a:custGeom>
              <a:rect b="b" l="l" r="r" t="t"/>
              <a:pathLst>
                <a:path extrusionOk="0" h="4" w="11">
                  <a:moveTo>
                    <a:pt x="0"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2280872" y="2017035"/>
              <a:ext cx="54" cy="68"/>
            </a:xfrm>
            <a:custGeom>
              <a:rect b="b" l="l" r="r" t="t"/>
              <a:pathLst>
                <a:path extrusionOk="0" h="5" w="4">
                  <a:moveTo>
                    <a:pt x="0" y="1"/>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2281958" y="2017510"/>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2283098" y="2017184"/>
              <a:ext cx="68" cy="54"/>
            </a:xfrm>
            <a:custGeom>
              <a:rect b="b" l="l" r="r" t="t"/>
              <a:pathLst>
                <a:path extrusionOk="0" h="4" w="5">
                  <a:moveTo>
                    <a:pt x="4"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2282338" y="2017510"/>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2282528" y="2017510"/>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2282867" y="2017374"/>
              <a:ext cx="54" cy="14"/>
            </a:xfrm>
            <a:custGeom>
              <a:rect b="b" l="l" r="r" t="t"/>
              <a:pathLst>
                <a:path extrusionOk="0" h="1" w="4">
                  <a:moveTo>
                    <a:pt x="0"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2281673" y="2017415"/>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2280586" y="2016899"/>
              <a:ext cx="54" cy="54"/>
            </a:xfrm>
            <a:custGeom>
              <a:rect b="b" l="l" r="r" t="t"/>
              <a:pathLst>
                <a:path extrusionOk="0" h="4" w="4">
                  <a:moveTo>
                    <a:pt x="0" y="0"/>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2280342" y="2016750"/>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2281442" y="2017320"/>
              <a:ext cx="54" cy="68"/>
            </a:xfrm>
            <a:custGeom>
              <a:rect b="b" l="l" r="r" t="t"/>
              <a:pathLst>
                <a:path extrusionOk="0" h="5" w="4">
                  <a:moveTo>
                    <a:pt x="0" y="1"/>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2281157" y="2017225"/>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2295793" y="2037863"/>
              <a:ext cx="109" cy="109"/>
            </a:xfrm>
            <a:custGeom>
              <a:rect b="b" l="l" r="r" t="t"/>
              <a:pathLst>
                <a:path extrusionOk="0" h="8" w="8">
                  <a:moveTo>
                    <a:pt x="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2295562" y="2038284"/>
              <a:ext cx="54" cy="163"/>
            </a:xfrm>
            <a:custGeom>
              <a:rect b="b" l="l" r="r" t="t"/>
              <a:pathLst>
                <a:path extrusionOk="0" h="12" w="4">
                  <a:moveTo>
                    <a:pt x="4"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2295413" y="2038569"/>
              <a:ext cx="68" cy="163"/>
            </a:xfrm>
            <a:custGeom>
              <a:rect b="b" l="l" r="r" t="t"/>
              <a:pathLst>
                <a:path extrusionOk="0" h="12" w="5">
                  <a:moveTo>
                    <a:pt x="4"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2295698" y="2038053"/>
              <a:ext cx="68" cy="149"/>
            </a:xfrm>
            <a:custGeom>
              <a:rect b="b" l="l" r="r" t="t"/>
              <a:pathLst>
                <a:path extrusionOk="0" h="11" w="5">
                  <a:moveTo>
                    <a:pt x="4"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2294897" y="2039669"/>
              <a:ext cx="54" cy="204"/>
            </a:xfrm>
            <a:custGeom>
              <a:rect b="b" l="l" r="r" t="t"/>
              <a:pathLst>
                <a:path extrusionOk="0" h="15" w="4">
                  <a:moveTo>
                    <a:pt x="4" y="0"/>
                  </a:moveTo>
                  <a:lnTo>
                    <a:pt x="0"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2295277" y="2038908"/>
              <a:ext cx="54" cy="149"/>
            </a:xfrm>
            <a:custGeom>
              <a:rect b="b" l="l" r="r" t="t"/>
              <a:pathLst>
                <a:path extrusionOk="0" h="11" w="4">
                  <a:moveTo>
                    <a:pt x="4"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2295087" y="2039234"/>
              <a:ext cx="54" cy="204"/>
            </a:xfrm>
            <a:custGeom>
              <a:rect b="b" l="l" r="r" t="t"/>
              <a:pathLst>
                <a:path extrusionOk="0" h="15" w="4">
                  <a:moveTo>
                    <a:pt x="4" y="1"/>
                  </a:moveTo>
                  <a:lnTo>
                    <a:pt x="0"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2296228" y="2037293"/>
              <a:ext cx="54" cy="54"/>
            </a:xfrm>
            <a:custGeom>
              <a:rect b="b" l="l" r="r" t="t"/>
              <a:pathLst>
                <a:path extrusionOk="0" h="4" w="4">
                  <a:moveTo>
                    <a:pt x="4"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2296323" y="2037197"/>
              <a:ext cx="14" cy="54"/>
            </a:xfrm>
            <a:custGeom>
              <a:rect b="b" l="l" r="r" t="t"/>
              <a:pathLst>
                <a:path extrusionOk="0" h="4" w="1">
                  <a:moveTo>
                    <a:pt x="0"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2294707" y="2040280"/>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2295128" y="2013043"/>
              <a:ext cx="2634" cy="2349"/>
            </a:xfrm>
            <a:custGeom>
              <a:rect b="b" l="l" r="r" t="t"/>
              <a:pathLst>
                <a:path extrusionOk="0" h="173" w="194">
                  <a:moveTo>
                    <a:pt x="1" y="1"/>
                  </a:moveTo>
                  <a:lnTo>
                    <a:pt x="1" y="1"/>
                  </a:lnTo>
                  <a:lnTo>
                    <a:pt x="193" y="17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2296133" y="2037388"/>
              <a:ext cx="54" cy="109"/>
            </a:xfrm>
            <a:custGeom>
              <a:rect b="b" l="l" r="r" t="t"/>
              <a:pathLst>
                <a:path extrusionOk="0" h="8" w="4">
                  <a:moveTo>
                    <a:pt x="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2295943" y="2037673"/>
              <a:ext cx="54" cy="109"/>
            </a:xfrm>
            <a:custGeom>
              <a:rect b="b" l="l" r="r" t="t"/>
              <a:pathLst>
                <a:path extrusionOk="0" h="8" w="4">
                  <a:moveTo>
                    <a:pt x="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2296038" y="2037523"/>
              <a:ext cx="54" cy="109"/>
            </a:xfrm>
            <a:custGeom>
              <a:rect b="b" l="l" r="r" t="t"/>
              <a:pathLst>
                <a:path extrusionOk="0" h="8" w="4">
                  <a:moveTo>
                    <a:pt x="4"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2294422" y="2040809"/>
              <a:ext cx="109" cy="149"/>
            </a:xfrm>
            <a:custGeom>
              <a:rect b="b" l="l" r="r" t="t"/>
              <a:pathLst>
                <a:path extrusionOk="0" h="11" w="8">
                  <a:moveTo>
                    <a:pt x="7"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2579807" y="1723951"/>
              <a:ext cx="109" cy="14"/>
            </a:xfrm>
            <a:custGeom>
              <a:rect b="b" l="l" r="r" t="t"/>
              <a:pathLst>
                <a:path extrusionOk="0" h="1" w="8">
                  <a:moveTo>
                    <a:pt x="7"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2576291" y="1725241"/>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2579427" y="1724046"/>
              <a:ext cx="54" cy="68"/>
            </a:xfrm>
            <a:custGeom>
              <a:rect b="b" l="l" r="r" t="t"/>
              <a:pathLst>
                <a:path extrusionOk="0" h="5" w="4">
                  <a:moveTo>
                    <a:pt x="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2202543" y="1417887"/>
              <a:ext cx="149" cy="163"/>
            </a:xfrm>
            <a:custGeom>
              <a:rect b="b" l="l" r="r" t="t"/>
              <a:pathLst>
                <a:path extrusionOk="0" h="12" w="11">
                  <a:moveTo>
                    <a:pt x="11"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2202258" y="1418267"/>
              <a:ext cx="109" cy="109"/>
            </a:xfrm>
            <a:custGeom>
              <a:rect b="b" l="l" r="r" t="t"/>
              <a:pathLst>
                <a:path extrusionOk="0" h="8" w="8">
                  <a:moveTo>
                    <a:pt x="7"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2201688" y="1419082"/>
              <a:ext cx="109" cy="149"/>
            </a:xfrm>
            <a:custGeom>
              <a:rect b="b" l="l" r="r" t="t"/>
              <a:pathLst>
                <a:path extrusionOk="0" h="11" w="8">
                  <a:moveTo>
                    <a:pt x="7"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2201973" y="1418647"/>
              <a:ext cx="109" cy="163"/>
            </a:xfrm>
            <a:custGeom>
              <a:rect b="b" l="l" r="r" t="t"/>
              <a:pathLst>
                <a:path extrusionOk="0" h="12" w="8">
                  <a:moveTo>
                    <a:pt x="7"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2206480" y="141604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2202923" y="1417561"/>
              <a:ext cx="109" cy="109"/>
            </a:xfrm>
            <a:custGeom>
              <a:rect b="b" l="l" r="r" t="t"/>
              <a:pathLst>
                <a:path extrusionOk="0" h="8" w="8">
                  <a:moveTo>
                    <a:pt x="0" y="7"/>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2203249" y="1417222"/>
              <a:ext cx="109" cy="109"/>
            </a:xfrm>
            <a:custGeom>
              <a:rect b="b" l="l" r="r" t="t"/>
              <a:pathLst>
                <a:path extrusionOk="0" h="8" w="8">
                  <a:moveTo>
                    <a:pt x="8"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2205625" y="1416081"/>
              <a:ext cx="204" cy="14"/>
            </a:xfrm>
            <a:custGeom>
              <a:rect b="b" l="l" r="r" t="t"/>
              <a:pathLst>
                <a:path extrusionOk="0" h="1" w="15">
                  <a:moveTo>
                    <a:pt x="15"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2206060" y="1416040"/>
              <a:ext cx="204" cy="14"/>
            </a:xfrm>
            <a:custGeom>
              <a:rect b="b" l="l" r="r" t="t"/>
              <a:pathLst>
                <a:path extrusionOk="0" h="1" w="15">
                  <a:moveTo>
                    <a:pt x="1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2204104" y="1416706"/>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2264334" y="1413135"/>
              <a:ext cx="14" cy="258"/>
            </a:xfrm>
            <a:custGeom>
              <a:rect b="b" l="l" r="r" t="t"/>
              <a:pathLst>
                <a:path extrusionOk="0" h="19" w="1">
                  <a:moveTo>
                    <a:pt x="0" y="1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2204865" y="1416271"/>
              <a:ext cx="163" cy="109"/>
            </a:xfrm>
            <a:custGeom>
              <a:rect b="b" l="l" r="r" t="t"/>
              <a:pathLst>
                <a:path extrusionOk="0" h="8" w="12">
                  <a:moveTo>
                    <a:pt x="1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2204485" y="1416461"/>
              <a:ext cx="109" cy="68"/>
            </a:xfrm>
            <a:custGeom>
              <a:rect b="b" l="l" r="r" t="t"/>
              <a:pathLst>
                <a:path extrusionOk="0" h="5" w="8">
                  <a:moveTo>
                    <a:pt x="8"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2205245" y="1416176"/>
              <a:ext cx="204" cy="68"/>
            </a:xfrm>
            <a:custGeom>
              <a:rect b="b" l="l" r="r" t="t"/>
              <a:pathLst>
                <a:path extrusionOk="0" h="5" w="15">
                  <a:moveTo>
                    <a:pt x="15"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2199162" y="1418932"/>
              <a:ext cx="54" cy="14"/>
            </a:xfrm>
            <a:custGeom>
              <a:rect b="b" l="l" r="r" t="t"/>
              <a:pathLst>
                <a:path extrusionOk="0" h="1" w="4">
                  <a:moveTo>
                    <a:pt x="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2198823" y="1419027"/>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2200248" y="1418837"/>
              <a:ext cx="163" cy="14"/>
            </a:xfrm>
            <a:custGeom>
              <a:rect b="b" l="l" r="r" t="t"/>
              <a:pathLst>
                <a:path extrusionOk="0" h="1" w="12">
                  <a:moveTo>
                    <a:pt x="11"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2199488" y="1418837"/>
              <a:ext cx="109" cy="14"/>
            </a:xfrm>
            <a:custGeom>
              <a:rect b="b" l="l" r="r" t="t"/>
              <a:pathLst>
                <a:path extrusionOk="0" h="1" w="8">
                  <a:moveTo>
                    <a:pt x="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2201158" y="1419082"/>
              <a:ext cx="244" cy="109"/>
            </a:xfrm>
            <a:custGeom>
              <a:rect b="b" l="l" r="r" t="t"/>
              <a:pathLst>
                <a:path extrusionOk="0" h="8" w="18">
                  <a:moveTo>
                    <a:pt x="18"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2199828" y="141883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2200683" y="1418932"/>
              <a:ext cx="204" cy="68"/>
            </a:xfrm>
            <a:custGeom>
              <a:rect b="b" l="l" r="r" t="t"/>
              <a:pathLst>
                <a:path extrusionOk="0" h="5" w="15">
                  <a:moveTo>
                    <a:pt x="15"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2133705" y="1540573"/>
              <a:ext cx="109" cy="14"/>
            </a:xfrm>
            <a:custGeom>
              <a:rect b="b" l="l" r="r" t="t"/>
              <a:pathLst>
                <a:path extrusionOk="0" h="1" w="8">
                  <a:moveTo>
                    <a:pt x="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2134275" y="1540668"/>
              <a:ext cx="163" cy="54"/>
            </a:xfrm>
            <a:custGeom>
              <a:rect b="b" l="l" r="r" t="t"/>
              <a:pathLst>
                <a:path extrusionOk="0" h="4" w="12">
                  <a:moveTo>
                    <a:pt x="1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2704530" y="1833752"/>
              <a:ext cx="14" cy="149"/>
            </a:xfrm>
            <a:custGeom>
              <a:rect b="b" l="l" r="r" t="t"/>
              <a:pathLst>
                <a:path extrusionOk="0" h="11" w="1">
                  <a:moveTo>
                    <a:pt x="0" y="7"/>
                  </a:moveTo>
                  <a:lnTo>
                    <a:pt x="0" y="0"/>
                  </a:ln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2645210" y="1808322"/>
              <a:ext cx="434" cy="299"/>
            </a:xfrm>
            <a:custGeom>
              <a:rect b="b" l="l" r="r" t="t"/>
              <a:pathLst>
                <a:path extrusionOk="0" h="22" w="32">
                  <a:moveTo>
                    <a:pt x="0" y="1"/>
                  </a:moveTo>
                  <a:lnTo>
                    <a:pt x="32"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2646201" y="1809041"/>
              <a:ext cx="448" cy="339"/>
            </a:xfrm>
            <a:custGeom>
              <a:rect b="b" l="l" r="r" t="t"/>
              <a:pathLst>
                <a:path extrusionOk="0" h="25" w="33">
                  <a:moveTo>
                    <a:pt x="1" y="0"/>
                  </a:moveTo>
                  <a:lnTo>
                    <a:pt x="32"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2645685" y="1808661"/>
              <a:ext cx="434" cy="339"/>
            </a:xfrm>
            <a:custGeom>
              <a:rect b="b" l="l" r="r" t="t"/>
              <a:pathLst>
                <a:path extrusionOk="0" h="25" w="32">
                  <a:moveTo>
                    <a:pt x="0" y="0"/>
                  </a:moveTo>
                  <a:lnTo>
                    <a:pt x="32"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2757863" y="1824818"/>
              <a:ext cx="149" cy="149"/>
            </a:xfrm>
            <a:custGeom>
              <a:rect b="b" l="l" r="r" t="t"/>
              <a:pathLst>
                <a:path extrusionOk="0" h="11" w="11">
                  <a:moveTo>
                    <a:pt x="11"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2622101" y="1766489"/>
              <a:ext cx="109" cy="258"/>
            </a:xfrm>
            <a:custGeom>
              <a:rect b="b" l="l" r="r" t="t"/>
              <a:pathLst>
                <a:path extrusionOk="0" h="19" w="8">
                  <a:moveTo>
                    <a:pt x="8" y="1"/>
                  </a:moveTo>
                  <a:lnTo>
                    <a:pt x="8" y="1"/>
                  </a:lnTo>
                  <a:lnTo>
                    <a:pt x="1" y="18"/>
                  </a:ln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2642685" y="1805321"/>
              <a:ext cx="163" cy="109"/>
            </a:xfrm>
            <a:custGeom>
              <a:rect b="b" l="l" r="r" t="t"/>
              <a:pathLst>
                <a:path extrusionOk="0" h="8" w="12">
                  <a:moveTo>
                    <a:pt x="1" y="1"/>
                  </a:move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2643404" y="1805945"/>
              <a:ext cx="149" cy="149"/>
            </a:xfrm>
            <a:custGeom>
              <a:rect b="b" l="l" r="r" t="t"/>
              <a:pathLst>
                <a:path extrusionOk="0" h="11" w="11">
                  <a:moveTo>
                    <a:pt x="0" y="0"/>
                  </a:moveTo>
                  <a:lnTo>
                    <a:pt x="1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2725915" y="1830616"/>
              <a:ext cx="543" cy="204"/>
            </a:xfrm>
            <a:custGeom>
              <a:rect b="b" l="l" r="r" t="t"/>
              <a:pathLst>
                <a:path extrusionOk="0" h="15" w="40">
                  <a:moveTo>
                    <a:pt x="39" y="0"/>
                  </a:moveTo>
                  <a:lnTo>
                    <a:pt x="1" y="14"/>
                  </a:ln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2760049" y="1825959"/>
              <a:ext cx="204" cy="54"/>
            </a:xfrm>
            <a:custGeom>
              <a:rect b="b" l="l" r="r" t="t"/>
              <a:pathLst>
                <a:path extrusionOk="0" h="4" w="15">
                  <a:moveTo>
                    <a:pt x="0" y="0"/>
                  </a:moveTo>
                  <a:lnTo>
                    <a:pt x="1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2726580" y="1830426"/>
              <a:ext cx="299" cy="149"/>
            </a:xfrm>
            <a:custGeom>
              <a:rect b="b" l="l" r="r" t="t"/>
              <a:pathLst>
                <a:path extrusionOk="0" h="11" w="22">
                  <a:moveTo>
                    <a:pt x="1" y="11"/>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2754577" y="170422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2822125" y="1713781"/>
              <a:ext cx="163" cy="109"/>
            </a:xfrm>
            <a:custGeom>
              <a:rect b="b" l="l" r="r" t="t"/>
              <a:pathLst>
                <a:path extrusionOk="0" h="8" w="12">
                  <a:moveTo>
                    <a:pt x="1" y="7"/>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2821324" y="1714297"/>
              <a:ext cx="95" cy="68"/>
            </a:xfrm>
            <a:custGeom>
              <a:rect b="b" l="l" r="r" t="t"/>
              <a:pathLst>
                <a:path extrusionOk="0" h="5" w="7">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2819124" y="1715343"/>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2822980" y="1713211"/>
              <a:ext cx="204" cy="109"/>
            </a:xfrm>
            <a:custGeom>
              <a:rect b="b" l="l" r="r" t="t"/>
              <a:pathLst>
                <a:path extrusionOk="0" h="8" w="15">
                  <a:moveTo>
                    <a:pt x="1" y="7"/>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2924459" y="1658548"/>
              <a:ext cx="869" cy="720"/>
            </a:xfrm>
            <a:custGeom>
              <a:rect b="b" l="l" r="r" t="t"/>
              <a:pathLst>
                <a:path extrusionOk="0" h="53" w="64">
                  <a:moveTo>
                    <a:pt x="64" y="53"/>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2818459" y="1715533"/>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2820550" y="1714773"/>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2817943" y="171558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2901594" y="1637965"/>
              <a:ext cx="5540" cy="10943"/>
            </a:xfrm>
            <a:custGeom>
              <a:rect b="b" l="l" r="r" t="t"/>
              <a:pathLst>
                <a:path extrusionOk="0" h="806" w="408">
                  <a:moveTo>
                    <a:pt x="407" y="1"/>
                  </a:moveTo>
                  <a:lnTo>
                    <a:pt x="1" y="80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2803687" y="1710645"/>
              <a:ext cx="679" cy="394"/>
            </a:xfrm>
            <a:custGeom>
              <a:rect b="b" l="l" r="r" t="t"/>
              <a:pathLst>
                <a:path extrusionOk="0" h="29" w="50">
                  <a:moveTo>
                    <a:pt x="0" y="0"/>
                  </a:moveTo>
                  <a:lnTo>
                    <a:pt x="49"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2597825" y="1732030"/>
              <a:ext cx="109" cy="258"/>
            </a:xfrm>
            <a:custGeom>
              <a:rect b="b" l="l" r="r" t="t"/>
              <a:pathLst>
                <a:path extrusionOk="0" h="19" w="8">
                  <a:moveTo>
                    <a:pt x="7" y="1"/>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2643975" y="1710455"/>
              <a:ext cx="14" cy="14"/>
            </a:xfrm>
            <a:custGeom>
              <a:rect b="b" l="l" r="r" t="t"/>
              <a:pathLst>
                <a:path extrusionOk="0" h="1" w="1">
                  <a:moveTo>
                    <a:pt x="0"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2645156" y="1707604"/>
              <a:ext cx="14" cy="434"/>
            </a:xfrm>
            <a:custGeom>
              <a:rect b="b" l="l" r="r" t="t"/>
              <a:pathLst>
                <a:path extrusionOk="0" h="32" w="1">
                  <a:moveTo>
                    <a:pt x="1" y="32"/>
                  </a:moveTo>
                  <a:lnTo>
                    <a:pt x="1" y="0"/>
                  </a:lnTo>
                  <a:lnTo>
                    <a:pt x="1" y="0"/>
                  </a:lnTo>
                  <a:lnTo>
                    <a:pt x="1"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2627437" y="1766639"/>
              <a:ext cx="109" cy="109"/>
            </a:xfrm>
            <a:custGeom>
              <a:rect b="b" l="l" r="r" t="t"/>
              <a:pathLst>
                <a:path extrusionOk="0" h="8" w="8">
                  <a:moveTo>
                    <a:pt x="0" y="7"/>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2629094" y="1765254"/>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2634701" y="1762837"/>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2634701" y="1780759"/>
              <a:ext cx="679" cy="54"/>
            </a:xfrm>
            <a:custGeom>
              <a:rect b="b" l="l" r="r" t="t"/>
              <a:pathLst>
                <a:path extrusionOk="0" h="4" w="50">
                  <a:moveTo>
                    <a:pt x="50"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2635421" y="1780705"/>
              <a:ext cx="625" cy="68"/>
            </a:xfrm>
            <a:custGeom>
              <a:rect b="b" l="l" r="r" t="t"/>
              <a:pathLst>
                <a:path extrusionOk="0" h="5" w="46">
                  <a:moveTo>
                    <a:pt x="46"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2636127" y="1780610"/>
              <a:ext cx="543" cy="68"/>
            </a:xfrm>
            <a:custGeom>
              <a:rect b="b" l="l" r="r" t="t"/>
              <a:pathLst>
                <a:path extrusionOk="0" h="5" w="40">
                  <a:moveTo>
                    <a:pt x="39"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2635272" y="176274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2636751" y="1780474"/>
              <a:ext cx="489" cy="109"/>
            </a:xfrm>
            <a:custGeom>
              <a:rect b="b" l="l" r="r" t="t"/>
              <a:pathLst>
                <a:path extrusionOk="0" h="8" w="36">
                  <a:moveTo>
                    <a:pt x="35"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2963060" y="1726992"/>
              <a:ext cx="109" cy="204"/>
            </a:xfrm>
            <a:custGeom>
              <a:rect b="b" l="l" r="r" t="t"/>
              <a:pathLst>
                <a:path extrusionOk="0" h="15" w="8">
                  <a:moveTo>
                    <a:pt x="8"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2962449" y="1728038"/>
              <a:ext cx="149" cy="258"/>
            </a:xfrm>
            <a:custGeom>
              <a:rect b="b" l="l" r="r" t="t"/>
              <a:pathLst>
                <a:path extrusionOk="0" h="19" w="11">
                  <a:moveTo>
                    <a:pt x="11" y="1"/>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3013201" y="1703272"/>
              <a:ext cx="299" cy="109"/>
            </a:xfrm>
            <a:custGeom>
              <a:rect b="b" l="l" r="r" t="t"/>
              <a:pathLst>
                <a:path extrusionOk="0" h="8" w="22">
                  <a:moveTo>
                    <a:pt x="22"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2963684" y="1726286"/>
              <a:ext cx="109" cy="149"/>
            </a:xfrm>
            <a:custGeom>
              <a:rect b="b" l="l" r="r" t="t"/>
              <a:pathLst>
                <a:path extrusionOk="0" h="11" w="8">
                  <a:moveTo>
                    <a:pt x="0" y="11"/>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2962204" y="1728662"/>
              <a:ext cx="109" cy="244"/>
            </a:xfrm>
            <a:custGeom>
              <a:rect b="b" l="l" r="r" t="t"/>
              <a:pathLst>
                <a:path extrusionOk="0" h="18" w="8">
                  <a:moveTo>
                    <a:pt x="8" y="0"/>
                  </a:move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2962774" y="1727468"/>
              <a:ext cx="109" cy="258"/>
            </a:xfrm>
            <a:custGeom>
              <a:rect b="b" l="l" r="r" t="t"/>
              <a:pathLst>
                <a:path extrusionOk="0" h="19" w="8">
                  <a:moveTo>
                    <a:pt x="8" y="1"/>
                  </a:move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3012536" y="1703177"/>
              <a:ext cx="258" cy="68"/>
            </a:xfrm>
            <a:custGeom>
              <a:rect b="b" l="l" r="r" t="t"/>
              <a:pathLst>
                <a:path extrusionOk="0" h="5" w="19">
                  <a:moveTo>
                    <a:pt x="18"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2963345" y="1726612"/>
              <a:ext cx="163" cy="163"/>
            </a:xfrm>
            <a:custGeom>
              <a:rect b="b" l="l" r="r" t="t"/>
              <a:pathLst>
                <a:path extrusionOk="0" h="12" w="12">
                  <a:moveTo>
                    <a:pt x="11"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2964010" y="1726042"/>
              <a:ext cx="109" cy="68"/>
            </a:xfrm>
            <a:custGeom>
              <a:rect b="b" l="l" r="r" t="t"/>
              <a:pathLst>
                <a:path extrusionOk="0" h="5" w="8">
                  <a:moveTo>
                    <a:pt x="8"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3011966" y="1703177"/>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2650343" y="181141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2650723" y="1811322"/>
              <a:ext cx="54" cy="14"/>
            </a:xfrm>
            <a:custGeom>
              <a:rect b="b" l="l" r="r" t="t"/>
              <a:pathLst>
                <a:path extrusionOk="0" h="1" w="4">
                  <a:moveTo>
                    <a:pt x="0"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2698067" y="1830086"/>
              <a:ext cx="299" cy="14"/>
            </a:xfrm>
            <a:custGeom>
              <a:rect b="b" l="l" r="r" t="t"/>
              <a:pathLst>
                <a:path extrusionOk="0" h="1" w="22">
                  <a:moveTo>
                    <a:pt x="0" y="1"/>
                  </a:moveTo>
                  <a:lnTo>
                    <a:pt x="2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2651008" y="1811227"/>
              <a:ext cx="14" cy="14"/>
            </a:xfrm>
            <a:custGeom>
              <a:rect b="b" l="l" r="r" t="t"/>
              <a:pathLst>
                <a:path extrusionOk="0" h="1" w="1">
                  <a:moveTo>
                    <a:pt x="0"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2651198" y="1811132"/>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2649012" y="181160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2649487" y="1811553"/>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2649962" y="1811458"/>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786661" y="1879766"/>
              <a:ext cx="394" cy="149"/>
            </a:xfrm>
            <a:custGeom>
              <a:rect b="b" l="l" r="r" t="t"/>
              <a:pathLst>
                <a:path extrusionOk="0" h="11" w="29">
                  <a:moveTo>
                    <a:pt x="1" y="11"/>
                  </a:moveTo>
                  <a:lnTo>
                    <a:pt x="29"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2761230" y="1825999"/>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2761474" y="1825864"/>
              <a:ext cx="54" cy="14"/>
            </a:xfrm>
            <a:custGeom>
              <a:rect b="b" l="l" r="r" t="t"/>
              <a:pathLst>
                <a:path extrusionOk="0" h="1" w="4">
                  <a:moveTo>
                    <a:pt x="0"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2761705" y="1825769"/>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2760945" y="1826149"/>
              <a:ext cx="68" cy="54"/>
            </a:xfrm>
            <a:custGeom>
              <a:rect b="b" l="l" r="r" t="t"/>
              <a:pathLst>
                <a:path extrusionOk="0" h="4" w="5">
                  <a:moveTo>
                    <a:pt x="4" y="0"/>
                  </a:moveTo>
                  <a:lnTo>
                    <a:pt x="1" y="4"/>
                  </a:ln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2704530" y="1833793"/>
              <a:ext cx="54" cy="68"/>
            </a:xfrm>
            <a:custGeom>
              <a:rect b="b" l="l" r="r" t="t"/>
              <a:pathLst>
                <a:path extrusionOk="0" h="5" w="4">
                  <a:moveTo>
                    <a:pt x="4" y="1"/>
                  </a:moveTo>
                  <a:lnTo>
                    <a:pt x="0" y="4"/>
                  </a:ln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2724204" y="1829570"/>
              <a:ext cx="258" cy="149"/>
            </a:xfrm>
            <a:custGeom>
              <a:rect b="b" l="l" r="r" t="t"/>
              <a:pathLst>
                <a:path extrusionOk="0" h="11" w="19">
                  <a:moveTo>
                    <a:pt x="1" y="0"/>
                  </a:moveTo>
                  <a:lnTo>
                    <a:pt x="1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2722208" y="1828851"/>
              <a:ext cx="204" cy="68"/>
            </a:xfrm>
            <a:custGeom>
              <a:rect b="b" l="l" r="r" t="t"/>
              <a:pathLst>
                <a:path extrusionOk="0" h="5" w="15">
                  <a:moveTo>
                    <a:pt x="1" y="1"/>
                  </a:move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2724679" y="1829855"/>
              <a:ext cx="204" cy="149"/>
            </a:xfrm>
            <a:custGeom>
              <a:rect b="b" l="l" r="r" t="t"/>
              <a:pathLst>
                <a:path extrusionOk="0" h="11" w="15">
                  <a:moveTo>
                    <a:pt x="1" y="0"/>
                  </a:moveTo>
                  <a:lnTo>
                    <a:pt x="15"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2720593" y="1828905"/>
              <a:ext cx="204" cy="14"/>
            </a:xfrm>
            <a:custGeom>
              <a:rect b="b" l="l" r="r" t="t"/>
              <a:pathLst>
                <a:path extrusionOk="0" h="1" w="15">
                  <a:moveTo>
                    <a:pt x="1" y="0"/>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2720077" y="1828905"/>
              <a:ext cx="489" cy="54"/>
            </a:xfrm>
            <a:custGeom>
              <a:rect b="b" l="l" r="r" t="t"/>
              <a:pathLst>
                <a:path extrusionOk="0" h="4" w="36">
                  <a:moveTo>
                    <a:pt x="0" y="4"/>
                  </a:moveTo>
                  <a:lnTo>
                    <a:pt x="3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2722588" y="1828946"/>
              <a:ext cx="204" cy="68"/>
            </a:xfrm>
            <a:custGeom>
              <a:rect b="b" l="l" r="r" t="t"/>
              <a:pathLst>
                <a:path extrusionOk="0" h="5" w="15">
                  <a:moveTo>
                    <a:pt x="1" y="1"/>
                  </a:move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2723349" y="1829190"/>
              <a:ext cx="204" cy="54"/>
            </a:xfrm>
            <a:custGeom>
              <a:rect b="b" l="l" r="r" t="t"/>
              <a:pathLst>
                <a:path extrusionOk="0" h="4" w="15">
                  <a:moveTo>
                    <a:pt x="1" y="0"/>
                  </a:move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2722969" y="1829041"/>
              <a:ext cx="204" cy="68"/>
            </a:xfrm>
            <a:custGeom>
              <a:rect b="b" l="l" r="r" t="t"/>
              <a:pathLst>
                <a:path extrusionOk="0" h="5" w="15">
                  <a:moveTo>
                    <a:pt x="1" y="1"/>
                  </a:move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2723783" y="1829380"/>
              <a:ext cx="204" cy="109"/>
            </a:xfrm>
            <a:custGeom>
              <a:rect b="b" l="l" r="r" t="t"/>
              <a:pathLst>
                <a:path extrusionOk="0" h="8" w="15">
                  <a:moveTo>
                    <a:pt x="0" y="0"/>
                  </a:moveTo>
                  <a:lnTo>
                    <a:pt x="14"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2720878" y="1828851"/>
              <a:ext cx="204" cy="14"/>
            </a:xfrm>
            <a:custGeom>
              <a:rect b="b" l="l" r="r" t="t"/>
              <a:pathLst>
                <a:path extrusionOk="0" h="1" w="15">
                  <a:moveTo>
                    <a:pt x="1" y="1"/>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2721217" y="1828810"/>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2721882" y="1828810"/>
              <a:ext cx="149" cy="14"/>
            </a:xfrm>
            <a:custGeom>
              <a:rect b="b" l="l" r="r" t="t"/>
              <a:pathLst>
                <a:path extrusionOk="0" h="1" w="11">
                  <a:moveTo>
                    <a:pt x="0"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2725155" y="1830181"/>
              <a:ext cx="258" cy="163"/>
            </a:xfrm>
            <a:custGeom>
              <a:rect b="b" l="l" r="r" t="t"/>
              <a:pathLst>
                <a:path extrusionOk="0" h="12" w="19">
                  <a:moveTo>
                    <a:pt x="1" y="1"/>
                  </a:moveTo>
                  <a:lnTo>
                    <a:pt x="1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2721543" y="182881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2725630" y="1830616"/>
              <a:ext cx="258" cy="204"/>
            </a:xfrm>
            <a:custGeom>
              <a:rect b="b" l="l" r="r" t="t"/>
              <a:pathLst>
                <a:path extrusionOk="0" h="15" w="19">
                  <a:moveTo>
                    <a:pt x="1" y="0"/>
                  </a:moveTo>
                  <a:lnTo>
                    <a:pt x="18"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2704530" y="1833888"/>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2801976" y="1871403"/>
              <a:ext cx="109" cy="54"/>
            </a:xfrm>
            <a:custGeom>
              <a:rect b="b" l="l" r="r" t="t"/>
              <a:pathLst>
                <a:path extrusionOk="0" h="4" w="8">
                  <a:moveTo>
                    <a:pt x="7"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2822750" y="1866596"/>
              <a:ext cx="109" cy="109"/>
            </a:xfrm>
            <a:custGeom>
              <a:rect b="b" l="l" r="r" t="t"/>
              <a:pathLst>
                <a:path extrusionOk="0" h="8" w="8">
                  <a:moveTo>
                    <a:pt x="7"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2796178" y="1873684"/>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2795798" y="1873779"/>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2795459" y="1873779"/>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2796559" y="1873399"/>
              <a:ext cx="299" cy="149"/>
            </a:xfrm>
            <a:custGeom>
              <a:rect b="b" l="l" r="r" t="t"/>
              <a:pathLst>
                <a:path extrusionOk="0" h="11" w="22">
                  <a:moveTo>
                    <a:pt x="0" y="11"/>
                  </a:move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2794984" y="1873724"/>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2789661" y="1879671"/>
              <a:ext cx="54" cy="14"/>
            </a:xfrm>
            <a:custGeom>
              <a:rect b="b" l="l" r="r" t="t"/>
              <a:pathLst>
                <a:path extrusionOk="0" h="1" w="4">
                  <a:moveTo>
                    <a:pt x="4" y="0"/>
                  </a:moveTo>
                  <a:lnTo>
                    <a:pt x="4" y="0"/>
                  </a:lnTo>
                  <a:lnTo>
                    <a:pt x="0" y="0"/>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2796980" y="1873303"/>
              <a:ext cx="109" cy="54"/>
            </a:xfrm>
            <a:custGeom>
              <a:rect b="b" l="l" r="r" t="t"/>
              <a:pathLst>
                <a:path extrusionOk="0" h="4" w="8">
                  <a:moveTo>
                    <a:pt x="8"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2364237" y="1918829"/>
              <a:ext cx="109" cy="68"/>
            </a:xfrm>
            <a:custGeom>
              <a:rect b="b" l="l" r="r" t="t"/>
              <a:pathLst>
                <a:path extrusionOk="0" h="5" w="8">
                  <a:moveTo>
                    <a:pt x="1" y="4"/>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2364713" y="1918503"/>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2364102" y="1918978"/>
              <a:ext cx="109" cy="54"/>
            </a:xfrm>
            <a:custGeom>
              <a:rect b="b" l="l" r="r" t="t"/>
              <a:pathLst>
                <a:path extrusionOk="0" h="4" w="8">
                  <a:moveTo>
                    <a:pt x="0" y="4"/>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2364672" y="1918544"/>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2364523" y="1918693"/>
              <a:ext cx="14" cy="14"/>
            </a:xfrm>
            <a:custGeom>
              <a:rect b="b" l="l" r="r" t="t"/>
              <a:pathLst>
                <a:path extrusionOk="0" h="1"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2364387" y="1918734"/>
              <a:ext cx="54" cy="68"/>
            </a:xfrm>
            <a:custGeom>
              <a:rect b="b" l="l" r="r" t="t"/>
              <a:pathLst>
                <a:path extrusionOk="0" h="5" w="4">
                  <a:moveTo>
                    <a:pt x="0" y="4"/>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2363857" y="1919073"/>
              <a:ext cx="163" cy="54"/>
            </a:xfrm>
            <a:custGeom>
              <a:rect b="b" l="l" r="r" t="t"/>
              <a:pathLst>
                <a:path extrusionOk="0" h="4" w="12">
                  <a:moveTo>
                    <a:pt x="1"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2363341" y="1919358"/>
              <a:ext cx="204" cy="109"/>
            </a:xfrm>
            <a:custGeom>
              <a:rect b="b" l="l" r="r" t="t"/>
              <a:pathLst>
                <a:path extrusionOk="0" h="8" w="15">
                  <a:moveTo>
                    <a:pt x="0" y="8"/>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2363626" y="1919209"/>
              <a:ext cx="149" cy="68"/>
            </a:xfrm>
            <a:custGeom>
              <a:rect b="b" l="l" r="r" t="t"/>
              <a:pathLst>
                <a:path extrusionOk="0" h="5" w="11">
                  <a:moveTo>
                    <a:pt x="0" y="5"/>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2361766" y="1920024"/>
              <a:ext cx="394" cy="204"/>
            </a:xfrm>
            <a:custGeom>
              <a:rect b="b" l="l" r="r" t="t"/>
              <a:pathLst>
                <a:path extrusionOk="0" h="15" w="29">
                  <a:moveTo>
                    <a:pt x="1" y="15"/>
                  </a:moveTo>
                  <a:lnTo>
                    <a:pt x="2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2423463" y="1902672"/>
              <a:ext cx="163" cy="14"/>
            </a:xfrm>
            <a:custGeom>
              <a:rect b="b" l="l" r="r" t="t"/>
              <a:pathLst>
                <a:path extrusionOk="0" h="1" w="12">
                  <a:moveTo>
                    <a:pt x="1"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2364618" y="191859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2364767" y="1918408"/>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2437773" y="1917172"/>
              <a:ext cx="394" cy="774"/>
            </a:xfrm>
            <a:custGeom>
              <a:rect b="b" l="l" r="r" t="t"/>
              <a:pathLst>
                <a:path extrusionOk="0" h="57" w="29">
                  <a:moveTo>
                    <a:pt x="1" y="0"/>
                  </a:moveTo>
                  <a:lnTo>
                    <a:pt x="29" y="5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2437203" y="1916032"/>
              <a:ext cx="448" cy="774"/>
            </a:xfrm>
            <a:custGeom>
              <a:rect b="b" l="l" r="r" t="t"/>
              <a:pathLst>
                <a:path extrusionOk="0" h="57" w="33">
                  <a:moveTo>
                    <a:pt x="1" y="0"/>
                  </a:moveTo>
                  <a:lnTo>
                    <a:pt x="32" y="5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2436062" y="1913656"/>
              <a:ext cx="394" cy="774"/>
            </a:xfrm>
            <a:custGeom>
              <a:rect b="b" l="l" r="r" t="t"/>
              <a:pathLst>
                <a:path extrusionOk="0" h="57" w="29">
                  <a:moveTo>
                    <a:pt x="1" y="0"/>
                  </a:moveTo>
                  <a:lnTo>
                    <a:pt x="29" y="5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2436687" y="1914932"/>
              <a:ext cx="394" cy="733"/>
            </a:xfrm>
            <a:custGeom>
              <a:rect b="b" l="l" r="r" t="t"/>
              <a:pathLst>
                <a:path extrusionOk="0" h="54" w="29">
                  <a:moveTo>
                    <a:pt x="0" y="1"/>
                  </a:moveTo>
                  <a:lnTo>
                    <a:pt x="28" y="53"/>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solidFill>
              <a:schemeClr val="accent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2461928" y="1715967"/>
              <a:ext cx="204" cy="109"/>
            </a:xfrm>
            <a:custGeom>
              <a:rect b="b" l="l" r="r" t="t"/>
              <a:pathLst>
                <a:path extrusionOk="0" h="8" w="15">
                  <a:moveTo>
                    <a:pt x="14"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2465159" y="1716823"/>
              <a:ext cx="244" cy="54"/>
            </a:xfrm>
            <a:custGeom>
              <a:rect b="b" l="l" r="r" t="t"/>
              <a:pathLst>
                <a:path extrusionOk="0" h="4" w="18">
                  <a:moveTo>
                    <a:pt x="18"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2462498" y="1716157"/>
              <a:ext cx="244" cy="109"/>
            </a:xfrm>
            <a:custGeom>
              <a:rect b="b" l="l" r="r" t="t"/>
              <a:pathLst>
                <a:path extrusionOk="0" h="8" w="18">
                  <a:moveTo>
                    <a:pt x="18"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2463733" y="1716538"/>
              <a:ext cx="299" cy="109"/>
            </a:xfrm>
            <a:custGeom>
              <a:rect b="b" l="l" r="r" t="t"/>
              <a:pathLst>
                <a:path extrusionOk="0" h="8" w="22">
                  <a:moveTo>
                    <a:pt x="21"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2463109" y="1716388"/>
              <a:ext cx="258" cy="68"/>
            </a:xfrm>
            <a:custGeom>
              <a:rect b="b" l="l" r="r" t="t"/>
              <a:pathLst>
                <a:path extrusionOk="0" h="5" w="19">
                  <a:moveTo>
                    <a:pt x="18"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2464399" y="1716728"/>
              <a:ext cx="299" cy="54"/>
            </a:xfrm>
            <a:custGeom>
              <a:rect b="b" l="l" r="r" t="t"/>
              <a:pathLst>
                <a:path extrusionOk="0" h="4" w="22">
                  <a:moveTo>
                    <a:pt x="21"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2541071" y="1746150"/>
              <a:ext cx="394" cy="3530"/>
            </a:xfrm>
            <a:custGeom>
              <a:rect b="b" l="l" r="r" t="t"/>
              <a:pathLst>
                <a:path extrusionOk="0" h="260" w="29">
                  <a:moveTo>
                    <a:pt x="0" y="0"/>
                  </a:moveTo>
                  <a:lnTo>
                    <a:pt x="28" y="259"/>
                  </a:lnTo>
                  <a:lnTo>
                    <a:pt x="28" y="25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2465919" y="1716959"/>
              <a:ext cx="244" cy="14"/>
            </a:xfrm>
            <a:custGeom>
              <a:rect b="b" l="l" r="r" t="t"/>
              <a:pathLst>
                <a:path extrusionOk="0" h="1" w="18">
                  <a:moveTo>
                    <a:pt x="1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2374135" y="1744385"/>
              <a:ext cx="14" cy="163"/>
            </a:xfrm>
            <a:custGeom>
              <a:rect b="b" l="l" r="r" t="t"/>
              <a:pathLst>
                <a:path extrusionOk="0" h="12" w="1">
                  <a:moveTo>
                    <a:pt x="0"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2374135" y="1744820"/>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2402458" y="1807181"/>
              <a:ext cx="163" cy="204"/>
            </a:xfrm>
            <a:custGeom>
              <a:rect b="b" l="l" r="r" t="t"/>
              <a:pathLst>
                <a:path extrusionOk="0" h="15" w="12">
                  <a:moveTo>
                    <a:pt x="11"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2403218" y="1808186"/>
              <a:ext cx="109" cy="149"/>
            </a:xfrm>
            <a:custGeom>
              <a:rect b="b" l="l" r="r" t="t"/>
              <a:pathLst>
                <a:path extrusionOk="0" h="11" w="8">
                  <a:moveTo>
                    <a:pt x="8"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2403504" y="1808566"/>
              <a:ext cx="109" cy="109"/>
            </a:xfrm>
            <a:custGeom>
              <a:rect b="b" l="l" r="r" t="t"/>
              <a:pathLst>
                <a:path extrusionOk="0" h="8" w="8">
                  <a:moveTo>
                    <a:pt x="8"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2403789" y="1808892"/>
              <a:ext cx="109" cy="109"/>
            </a:xfrm>
            <a:custGeom>
              <a:rect b="b" l="l" r="r" t="t"/>
              <a:pathLst>
                <a:path extrusionOk="0" h="8" w="8">
                  <a:moveTo>
                    <a:pt x="8"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2404508" y="180965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2402703" y="1807520"/>
              <a:ext cx="109" cy="149"/>
            </a:xfrm>
            <a:custGeom>
              <a:rect b="b" l="l" r="r" t="t"/>
              <a:pathLst>
                <a:path extrusionOk="0" h="11" w="8">
                  <a:moveTo>
                    <a:pt x="7"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2402933" y="1807901"/>
              <a:ext cx="109" cy="149"/>
            </a:xfrm>
            <a:custGeom>
              <a:rect b="b" l="l" r="r" t="t"/>
              <a:pathLst>
                <a:path extrusionOk="0" h="11" w="8">
                  <a:moveTo>
                    <a:pt x="8"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2404128" y="1809272"/>
              <a:ext cx="54" cy="68"/>
            </a:xfrm>
            <a:custGeom>
              <a:rect b="b" l="l" r="r" t="t"/>
              <a:pathLst>
                <a:path extrusionOk="0" h="5" w="4">
                  <a:moveTo>
                    <a:pt x="4"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2378697" y="1753468"/>
              <a:ext cx="204" cy="299"/>
            </a:xfrm>
            <a:custGeom>
              <a:rect b="b" l="l" r="r" t="t"/>
              <a:pathLst>
                <a:path extrusionOk="0" h="22" w="15">
                  <a:moveTo>
                    <a:pt x="14" y="22"/>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2378032" y="1752233"/>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2402268" y="1806896"/>
              <a:ext cx="109" cy="204"/>
            </a:xfrm>
            <a:custGeom>
              <a:rect b="b" l="l" r="r" t="t"/>
              <a:pathLst>
                <a:path extrusionOk="0" h="15" w="8">
                  <a:moveTo>
                    <a:pt x="8"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2449043" y="1751187"/>
              <a:ext cx="299" cy="68"/>
            </a:xfrm>
            <a:custGeom>
              <a:rect b="b" l="l" r="r" t="t"/>
              <a:pathLst>
                <a:path extrusionOk="0" h="5" w="22">
                  <a:moveTo>
                    <a:pt x="21"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2452559" y="1750088"/>
              <a:ext cx="54" cy="68"/>
            </a:xfrm>
            <a:custGeom>
              <a:rect b="b" l="l" r="r" t="t"/>
              <a:pathLst>
                <a:path extrusionOk="0" h="5" w="4">
                  <a:moveTo>
                    <a:pt x="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2448418" y="1751242"/>
              <a:ext cx="299" cy="14"/>
            </a:xfrm>
            <a:custGeom>
              <a:rect b="b" l="l" r="r" t="t"/>
              <a:pathLst>
                <a:path extrusionOk="0" h="1" w="22">
                  <a:moveTo>
                    <a:pt x="22"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2451419" y="1750712"/>
              <a:ext cx="149" cy="54"/>
            </a:xfrm>
            <a:custGeom>
              <a:rect b="b" l="l" r="r" t="t"/>
              <a:pathLst>
                <a:path extrusionOk="0" h="4" w="11">
                  <a:moveTo>
                    <a:pt x="11"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2451038" y="1750807"/>
              <a:ext cx="204" cy="54"/>
            </a:xfrm>
            <a:custGeom>
              <a:rect b="b" l="l" r="r" t="t"/>
              <a:pathLst>
                <a:path extrusionOk="0" h="4" w="15">
                  <a:moveTo>
                    <a:pt x="1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2452179" y="1750332"/>
              <a:ext cx="109" cy="54"/>
            </a:xfrm>
            <a:custGeom>
              <a:rect b="b" l="l" r="r" t="t"/>
              <a:pathLst>
                <a:path extrusionOk="0" h="4" w="8">
                  <a:moveTo>
                    <a:pt x="7"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2447658" y="1751282"/>
              <a:ext cx="299" cy="14"/>
            </a:xfrm>
            <a:custGeom>
              <a:rect b="b" l="l" r="r" t="t"/>
              <a:pathLst>
                <a:path extrusionOk="0" h="1" w="22">
                  <a:moveTo>
                    <a:pt x="22"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2446857" y="1751337"/>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2500610" y="1758886"/>
              <a:ext cx="14" cy="204"/>
            </a:xfrm>
            <a:custGeom>
              <a:rect b="b" l="l" r="r" t="t"/>
              <a:pathLst>
                <a:path extrusionOk="0" h="15" w="1">
                  <a:moveTo>
                    <a:pt x="1"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2450658" y="1750902"/>
              <a:ext cx="204" cy="54"/>
            </a:xfrm>
            <a:custGeom>
              <a:rect b="b" l="l" r="r" t="t"/>
              <a:pathLst>
                <a:path extrusionOk="0" h="4" w="15">
                  <a:moveTo>
                    <a:pt x="1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2451989" y="1750481"/>
              <a:ext cx="109" cy="54"/>
            </a:xfrm>
            <a:custGeom>
              <a:rect b="b" l="l" r="r" t="t"/>
              <a:pathLst>
                <a:path extrusionOk="0" h="4" w="8">
                  <a:moveTo>
                    <a:pt x="7"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2449654" y="1751092"/>
              <a:ext cx="258" cy="68"/>
            </a:xfrm>
            <a:custGeom>
              <a:rect b="b" l="l" r="r" t="t"/>
              <a:pathLst>
                <a:path extrusionOk="0" h="5" w="19">
                  <a:moveTo>
                    <a:pt x="18"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2500664" y="1759266"/>
              <a:ext cx="14" cy="258"/>
            </a:xfrm>
            <a:custGeom>
              <a:rect b="b" l="l" r="r" t="t"/>
              <a:pathLst>
                <a:path extrusionOk="0" h="19" w="1">
                  <a:moveTo>
                    <a:pt x="0" y="1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2500800" y="1760787"/>
              <a:ext cx="14" cy="299"/>
            </a:xfrm>
            <a:custGeom>
              <a:rect b="b" l="l" r="r" t="t"/>
              <a:pathLst>
                <a:path extrusionOk="0" h="22" w="1">
                  <a:moveTo>
                    <a:pt x="1"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2500759" y="1760216"/>
              <a:ext cx="14" cy="353"/>
            </a:xfrm>
            <a:custGeom>
              <a:rect b="b" l="l" r="r" t="t"/>
              <a:pathLst>
                <a:path extrusionOk="0" h="26" w="1">
                  <a:moveTo>
                    <a:pt x="0"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2451704" y="1750576"/>
              <a:ext cx="149" cy="95"/>
            </a:xfrm>
            <a:custGeom>
              <a:rect b="b" l="l" r="r" t="t"/>
              <a:pathLst>
                <a:path extrusionOk="0" h="7" w="11">
                  <a:moveTo>
                    <a:pt x="11"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2450183" y="1750997"/>
              <a:ext cx="204" cy="54"/>
            </a:xfrm>
            <a:custGeom>
              <a:rect b="b" l="l" r="r" t="t"/>
              <a:pathLst>
                <a:path extrusionOk="0" h="4" w="15">
                  <a:moveTo>
                    <a:pt x="1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2452695" y="1749952"/>
              <a:ext cx="14" cy="54"/>
            </a:xfrm>
            <a:custGeom>
              <a:rect b="b" l="l" r="r" t="t"/>
              <a:pathLst>
                <a:path extrusionOk="0" h="4" w="1">
                  <a:moveTo>
                    <a:pt x="1"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2501044" y="1763312"/>
              <a:ext cx="54" cy="339"/>
            </a:xfrm>
            <a:custGeom>
              <a:rect b="b" l="l" r="r" t="t"/>
              <a:pathLst>
                <a:path extrusionOk="0" h="25" w="4">
                  <a:moveTo>
                    <a:pt x="4" y="25"/>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2501275" y="1764683"/>
              <a:ext cx="68" cy="299"/>
            </a:xfrm>
            <a:custGeom>
              <a:rect b="b" l="l" r="r" t="t"/>
              <a:pathLst>
                <a:path extrusionOk="0" h="22" w="5">
                  <a:moveTo>
                    <a:pt x="4"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2501180" y="1763977"/>
              <a:ext cx="68" cy="339"/>
            </a:xfrm>
            <a:custGeom>
              <a:rect b="b" l="l" r="r" t="t"/>
              <a:pathLst>
                <a:path extrusionOk="0" h="25" w="5">
                  <a:moveTo>
                    <a:pt x="4" y="25"/>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2452369" y="1750237"/>
              <a:ext cx="109" cy="54"/>
            </a:xfrm>
            <a:custGeom>
              <a:rect b="b" l="l" r="r" t="t"/>
              <a:pathLst>
                <a:path extrusionOk="0" h="4" w="8">
                  <a:moveTo>
                    <a:pt x="7"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2501425" y="1765403"/>
              <a:ext cx="54" cy="244"/>
            </a:xfrm>
            <a:custGeom>
              <a:rect b="b" l="l" r="r" t="t"/>
              <a:pathLst>
                <a:path extrusionOk="0" h="18" w="4">
                  <a:moveTo>
                    <a:pt x="4" y="18"/>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2500800" y="1761357"/>
              <a:ext cx="68" cy="353"/>
            </a:xfrm>
            <a:custGeom>
              <a:rect b="b" l="l" r="r" t="t"/>
              <a:pathLst>
                <a:path extrusionOk="0" h="26" w="5">
                  <a:moveTo>
                    <a:pt x="4" y="2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500895" y="1761982"/>
              <a:ext cx="68" cy="339"/>
            </a:xfrm>
            <a:custGeom>
              <a:rect b="b" l="l" r="r" t="t"/>
              <a:pathLst>
                <a:path extrusionOk="0" h="25" w="5">
                  <a:moveTo>
                    <a:pt x="4" y="25"/>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2500949" y="1762647"/>
              <a:ext cx="54" cy="339"/>
            </a:xfrm>
            <a:custGeom>
              <a:rect b="b" l="l" r="r" t="t"/>
              <a:pathLst>
                <a:path extrusionOk="0" h="25" w="4">
                  <a:moveTo>
                    <a:pt x="4" y="25"/>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2501615" y="1766258"/>
              <a:ext cx="54" cy="204"/>
            </a:xfrm>
            <a:custGeom>
              <a:rect b="b" l="l" r="r" t="t"/>
              <a:pathLst>
                <a:path extrusionOk="0" h="15" w="4">
                  <a:moveTo>
                    <a:pt x="4"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2571159" y="1710115"/>
              <a:ext cx="54" cy="163"/>
            </a:xfrm>
            <a:custGeom>
              <a:rect b="b" l="l" r="r" t="t"/>
              <a:pathLst>
                <a:path extrusionOk="0" h="12" w="4">
                  <a:moveTo>
                    <a:pt x="0" y="1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571960" y="1708839"/>
              <a:ext cx="109" cy="109"/>
            </a:xfrm>
            <a:custGeom>
              <a:rect b="b" l="l" r="r" t="t"/>
              <a:pathLst>
                <a:path extrusionOk="0" h="8" w="8">
                  <a:moveTo>
                    <a:pt x="1" y="7"/>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572340" y="1708500"/>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2572245" y="1708595"/>
              <a:ext cx="68" cy="68"/>
            </a:xfrm>
            <a:custGeom>
              <a:rect b="b" l="l" r="r" t="t"/>
              <a:pathLst>
                <a:path extrusionOk="0" h="5" w="5">
                  <a:moveTo>
                    <a:pt x="1" y="4"/>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571539" y="1709505"/>
              <a:ext cx="54" cy="109"/>
            </a:xfrm>
            <a:custGeom>
              <a:rect b="b" l="l" r="r" t="t"/>
              <a:pathLst>
                <a:path extrusionOk="0" h="8" w="4">
                  <a:moveTo>
                    <a:pt x="0"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2571729" y="1709219"/>
              <a:ext cx="54" cy="109"/>
            </a:xfrm>
            <a:custGeom>
              <a:rect b="b" l="l" r="r" t="t"/>
              <a:pathLst>
                <a:path extrusionOk="0" h="8" w="4">
                  <a:moveTo>
                    <a:pt x="0"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2571349" y="1709790"/>
              <a:ext cx="54" cy="109"/>
            </a:xfrm>
            <a:custGeom>
              <a:rect b="b" l="l" r="r" t="t"/>
              <a:pathLst>
                <a:path extrusionOk="0" h="8" w="4">
                  <a:moveTo>
                    <a:pt x="0"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2572109" y="1708690"/>
              <a:ext cx="54" cy="68"/>
            </a:xfrm>
            <a:custGeom>
              <a:rect b="b" l="l" r="r" t="t"/>
              <a:pathLst>
                <a:path extrusionOk="0" h="5" w="4">
                  <a:moveTo>
                    <a:pt x="0" y="4"/>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570968" y="1710550"/>
              <a:ext cx="54" cy="109"/>
            </a:xfrm>
            <a:custGeom>
              <a:rect b="b" l="l" r="r" t="t"/>
              <a:pathLst>
                <a:path extrusionOk="0" h="8" w="4">
                  <a:moveTo>
                    <a:pt x="0"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2641218" y="1706178"/>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2572584" y="1708364"/>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2641829" y="1706178"/>
              <a:ext cx="204" cy="14"/>
            </a:xfrm>
            <a:custGeom>
              <a:rect b="b" l="l" r="r" t="t"/>
              <a:pathLst>
                <a:path extrusionOk="0" h="1" w="15">
                  <a:moveTo>
                    <a:pt x="1" y="0"/>
                  </a:moveTo>
                  <a:lnTo>
                    <a:pt x="1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571824" y="1709029"/>
              <a:ext cx="109" cy="109"/>
            </a:xfrm>
            <a:custGeom>
              <a:rect b="b" l="l" r="r" t="t"/>
              <a:pathLst>
                <a:path extrusionOk="0" h="8" w="8">
                  <a:moveTo>
                    <a:pt x="0" y="7"/>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2642305" y="1706219"/>
              <a:ext cx="258" cy="68"/>
            </a:xfrm>
            <a:custGeom>
              <a:rect b="b" l="l" r="r" t="t"/>
              <a:pathLst>
                <a:path extrusionOk="0" h="5" w="19">
                  <a:moveTo>
                    <a:pt x="1" y="1"/>
                  </a:moveTo>
                  <a:lnTo>
                    <a:pt x="1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572489" y="1708459"/>
              <a:ext cx="54" cy="14"/>
            </a:xfrm>
            <a:custGeom>
              <a:rect b="b" l="l" r="r" t="t"/>
              <a:pathLst>
                <a:path extrusionOk="0" h="1" w="4">
                  <a:moveTo>
                    <a:pt x="0"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506177" y="1694053"/>
              <a:ext cx="244" cy="299"/>
            </a:xfrm>
            <a:custGeom>
              <a:rect b="b" l="l" r="r" t="t"/>
              <a:pathLst>
                <a:path extrusionOk="0" h="22" w="18">
                  <a:moveTo>
                    <a:pt x="0" y="1"/>
                  </a:moveTo>
                  <a:lnTo>
                    <a:pt x="18"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2504602" y="1692152"/>
              <a:ext cx="299" cy="339"/>
            </a:xfrm>
            <a:custGeom>
              <a:rect b="b" l="l" r="r" t="t"/>
              <a:pathLst>
                <a:path extrusionOk="0" h="25" w="22">
                  <a:moveTo>
                    <a:pt x="1" y="0"/>
                  </a:moveTo>
                  <a:lnTo>
                    <a:pt x="22"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2505172" y="1692818"/>
              <a:ext cx="299" cy="339"/>
            </a:xfrm>
            <a:custGeom>
              <a:rect b="b" l="l" r="r" t="t"/>
              <a:pathLst>
                <a:path extrusionOk="0" h="25" w="22">
                  <a:moveTo>
                    <a:pt x="1" y="0"/>
                  </a:moveTo>
                  <a:lnTo>
                    <a:pt x="22"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2503325" y="1690768"/>
              <a:ext cx="339" cy="353"/>
            </a:xfrm>
            <a:custGeom>
              <a:rect b="b" l="l" r="r" t="t"/>
              <a:pathLst>
                <a:path extrusionOk="0" h="26" w="25">
                  <a:moveTo>
                    <a:pt x="0" y="1"/>
                  </a:moveTo>
                  <a:lnTo>
                    <a:pt x="25"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2568497" y="1712166"/>
              <a:ext cx="244" cy="54"/>
            </a:xfrm>
            <a:custGeom>
              <a:rect b="b" l="l" r="r" t="t"/>
              <a:pathLst>
                <a:path extrusionOk="0" h="4" w="18">
                  <a:moveTo>
                    <a:pt x="0" y="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2567778" y="1712356"/>
              <a:ext cx="109" cy="14"/>
            </a:xfrm>
            <a:custGeom>
              <a:rect b="b" l="l" r="r" t="t"/>
              <a:pathLst>
                <a:path extrusionOk="0" h="1" w="8">
                  <a:moveTo>
                    <a:pt x="1" y="0"/>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461873" y="1676280"/>
              <a:ext cx="19022" cy="5051"/>
            </a:xfrm>
            <a:custGeom>
              <a:rect b="b" l="l" r="r" t="t"/>
              <a:pathLst>
                <a:path extrusionOk="0" h="372" w="1401">
                  <a:moveTo>
                    <a:pt x="1401" y="0"/>
                  </a:moveTo>
                  <a:lnTo>
                    <a:pt x="1" y="37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2515260" y="1694529"/>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514690" y="1694624"/>
              <a:ext cx="149" cy="14"/>
            </a:xfrm>
            <a:custGeom>
              <a:rect b="b" l="l" r="r" t="t"/>
              <a:pathLst>
                <a:path extrusionOk="0" h="1" w="11">
                  <a:moveTo>
                    <a:pt x="0"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514119" y="1694678"/>
              <a:ext cx="149" cy="0"/>
            </a:xfrm>
            <a:custGeom>
              <a:rect b="b" l="l" r="r" t="t"/>
              <a:pathLst>
                <a:path extrusionOk="0" h="0" w="11">
                  <a:moveTo>
                    <a:pt x="0"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2499374" y="1686830"/>
              <a:ext cx="299" cy="299"/>
            </a:xfrm>
            <a:custGeom>
              <a:rect b="b" l="l" r="r" t="t"/>
              <a:pathLst>
                <a:path extrusionOk="0" h="22" w="22">
                  <a:moveTo>
                    <a:pt x="1" y="0"/>
                  </a:moveTo>
                  <a:lnTo>
                    <a:pt x="22"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505742" y="1693483"/>
              <a:ext cx="258" cy="299"/>
            </a:xfrm>
            <a:custGeom>
              <a:rect b="b" l="l" r="r" t="t"/>
              <a:pathLst>
                <a:path extrusionOk="0" h="22" w="19">
                  <a:moveTo>
                    <a:pt x="1" y="0"/>
                  </a:moveTo>
                  <a:lnTo>
                    <a:pt x="18"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2498804" y="1686301"/>
              <a:ext cx="258" cy="258"/>
            </a:xfrm>
            <a:custGeom>
              <a:rect b="b" l="l" r="r" t="t"/>
              <a:pathLst>
                <a:path extrusionOk="0" h="19" w="19">
                  <a:moveTo>
                    <a:pt x="1" y="1"/>
                  </a:moveTo>
                  <a:lnTo>
                    <a:pt x="1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501329" y="1688677"/>
              <a:ext cx="339" cy="353"/>
            </a:xfrm>
            <a:custGeom>
              <a:rect b="b" l="l" r="r" t="t"/>
              <a:pathLst>
                <a:path extrusionOk="0" h="26" w="25">
                  <a:moveTo>
                    <a:pt x="0" y="1"/>
                  </a:moveTo>
                  <a:lnTo>
                    <a:pt x="25"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2501995" y="1689342"/>
              <a:ext cx="339" cy="353"/>
            </a:xfrm>
            <a:custGeom>
              <a:rect b="b" l="l" r="r" t="t"/>
              <a:pathLst>
                <a:path extrusionOk="0" h="26" w="25">
                  <a:moveTo>
                    <a:pt x="0" y="1"/>
                  </a:moveTo>
                  <a:lnTo>
                    <a:pt x="25"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2500664" y="1688011"/>
              <a:ext cx="299" cy="299"/>
            </a:xfrm>
            <a:custGeom>
              <a:rect b="b" l="l" r="r" t="t"/>
              <a:pathLst>
                <a:path extrusionOk="0" h="22" w="22">
                  <a:moveTo>
                    <a:pt x="0" y="1"/>
                  </a:moveTo>
                  <a:lnTo>
                    <a:pt x="2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506937" y="1695153"/>
              <a:ext cx="149" cy="204"/>
            </a:xfrm>
            <a:custGeom>
              <a:rect b="b" l="l" r="r" t="t"/>
              <a:pathLst>
                <a:path extrusionOk="0" h="15" w="11">
                  <a:moveTo>
                    <a:pt x="0" y="0"/>
                  </a:moveTo>
                  <a:lnTo>
                    <a:pt x="1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503991" y="1691487"/>
              <a:ext cx="299" cy="339"/>
            </a:xfrm>
            <a:custGeom>
              <a:rect b="b" l="l" r="r" t="t"/>
              <a:pathLst>
                <a:path extrusionOk="0" h="25" w="22">
                  <a:moveTo>
                    <a:pt x="0" y="0"/>
                  </a:moveTo>
                  <a:lnTo>
                    <a:pt x="2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2506598" y="1694624"/>
              <a:ext cx="204" cy="258"/>
            </a:xfrm>
            <a:custGeom>
              <a:rect b="b" l="l" r="r" t="t"/>
              <a:pathLst>
                <a:path extrusionOk="0" h="19" w="15">
                  <a:moveTo>
                    <a:pt x="1" y="1"/>
                  </a:moveTo>
                  <a:lnTo>
                    <a:pt x="15"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2515640" y="1694529"/>
              <a:ext cx="299" cy="14"/>
            </a:xfrm>
            <a:custGeom>
              <a:rect b="b" l="l" r="r" t="t"/>
              <a:pathLst>
                <a:path extrusionOk="0" h="1" w="22">
                  <a:moveTo>
                    <a:pt x="0" y="1"/>
                  </a:moveTo>
                  <a:lnTo>
                    <a:pt x="2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2512640" y="1694909"/>
              <a:ext cx="258" cy="68"/>
            </a:xfrm>
            <a:custGeom>
              <a:rect b="b" l="l" r="r" t="t"/>
              <a:pathLst>
                <a:path extrusionOk="0" h="5" w="19">
                  <a:moveTo>
                    <a:pt x="1" y="4"/>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2499999" y="1687400"/>
              <a:ext cx="299" cy="299"/>
            </a:xfrm>
            <a:custGeom>
              <a:rect b="b" l="l" r="r" t="t"/>
              <a:pathLst>
                <a:path extrusionOk="0" h="22" w="22">
                  <a:moveTo>
                    <a:pt x="0" y="0"/>
                  </a:moveTo>
                  <a:lnTo>
                    <a:pt x="21"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2513400" y="1694773"/>
              <a:ext cx="163" cy="54"/>
            </a:xfrm>
            <a:custGeom>
              <a:rect b="b" l="l" r="r" t="t"/>
              <a:pathLst>
                <a:path extrusionOk="0" h="4" w="12">
                  <a:moveTo>
                    <a:pt x="1"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2566963" y="1712546"/>
              <a:ext cx="163" cy="54"/>
            </a:xfrm>
            <a:custGeom>
              <a:rect b="b" l="l" r="r" t="t"/>
              <a:pathLst>
                <a:path extrusionOk="0" h="4" w="12">
                  <a:moveTo>
                    <a:pt x="1"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2502660" y="1690062"/>
              <a:ext cx="339" cy="339"/>
            </a:xfrm>
            <a:custGeom>
              <a:rect b="b" l="l" r="r" t="t"/>
              <a:pathLst>
                <a:path extrusionOk="0" h="25" w="25">
                  <a:moveTo>
                    <a:pt x="0" y="0"/>
                  </a:moveTo>
                  <a:lnTo>
                    <a:pt x="25"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2690844" y="1643097"/>
              <a:ext cx="339" cy="489"/>
            </a:xfrm>
            <a:custGeom>
              <a:rect b="b" l="l" r="r" t="t"/>
              <a:pathLst>
                <a:path extrusionOk="0" h="36" w="25">
                  <a:moveTo>
                    <a:pt x="25" y="1"/>
                  </a:moveTo>
                  <a:lnTo>
                    <a:pt x="0" y="36"/>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691319" y="1642622"/>
              <a:ext cx="244" cy="353"/>
            </a:xfrm>
            <a:custGeom>
              <a:rect b="b" l="l" r="r" t="t"/>
              <a:pathLst>
                <a:path extrusionOk="0" h="26" w="18">
                  <a:moveTo>
                    <a:pt x="18" y="1"/>
                  </a:moveTo>
                  <a:lnTo>
                    <a:pt x="0"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438968" y="1708269"/>
              <a:ext cx="54" cy="109"/>
            </a:xfrm>
            <a:custGeom>
              <a:rect b="b" l="l" r="r" t="t"/>
              <a:pathLst>
                <a:path extrusionOk="0" h="8" w="4">
                  <a:moveTo>
                    <a:pt x="0"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438873" y="1708554"/>
              <a:ext cx="14" cy="109"/>
            </a:xfrm>
            <a:custGeom>
              <a:rect b="b" l="l" r="r" t="t"/>
              <a:pathLst>
                <a:path extrusionOk="0" h="8" w="1">
                  <a:moveTo>
                    <a:pt x="0"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438683" y="1709545"/>
              <a:ext cx="14" cy="163"/>
            </a:xfrm>
            <a:custGeom>
              <a:rect b="b" l="l" r="r" t="t"/>
              <a:pathLst>
                <a:path extrusionOk="0" h="12" w="1">
                  <a:moveTo>
                    <a:pt x="0"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698353" y="1642147"/>
              <a:ext cx="54" cy="109"/>
            </a:xfrm>
            <a:custGeom>
              <a:rect b="b" l="l" r="r" t="t"/>
              <a:pathLst>
                <a:path extrusionOk="0" h="8" w="4">
                  <a:moveTo>
                    <a:pt x="0"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901553" y="1635249"/>
              <a:ext cx="204" cy="14"/>
            </a:xfrm>
            <a:custGeom>
              <a:rect b="b" l="l" r="r" t="t"/>
              <a:pathLst>
                <a:path extrusionOk="0" h="1" w="15">
                  <a:moveTo>
                    <a:pt x="0" y="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902355" y="1635154"/>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699059" y="1641440"/>
              <a:ext cx="109" cy="54"/>
            </a:xfrm>
            <a:custGeom>
              <a:rect b="b" l="l" r="r" t="t"/>
              <a:pathLst>
                <a:path extrusionOk="0" h="4" w="8">
                  <a:moveTo>
                    <a:pt x="1" y="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698869" y="1641576"/>
              <a:ext cx="68" cy="109"/>
            </a:xfrm>
            <a:custGeom>
              <a:rect b="b" l="l" r="r" t="t"/>
              <a:pathLst>
                <a:path extrusionOk="0" h="8" w="5">
                  <a:moveTo>
                    <a:pt x="1"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698678" y="1641726"/>
              <a:ext cx="68" cy="109"/>
            </a:xfrm>
            <a:custGeom>
              <a:rect b="b" l="l" r="r" t="t"/>
              <a:pathLst>
                <a:path extrusionOk="0" h="8" w="5">
                  <a:moveTo>
                    <a:pt x="1"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698543" y="1641916"/>
              <a:ext cx="54" cy="54"/>
            </a:xfrm>
            <a:custGeom>
              <a:rect b="b" l="l" r="r" t="t"/>
              <a:pathLst>
                <a:path extrusionOk="0" h="4" w="4">
                  <a:moveTo>
                    <a:pt x="0" y="4"/>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700348" y="1640870"/>
              <a:ext cx="54" cy="14"/>
            </a:xfrm>
            <a:custGeom>
              <a:rect b="b" l="l" r="r" t="t"/>
              <a:pathLst>
                <a:path extrusionOk="0" h="1" w="4">
                  <a:moveTo>
                    <a:pt x="0"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699629" y="1641155"/>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698448" y="1642051"/>
              <a:ext cx="54" cy="68"/>
            </a:xfrm>
            <a:custGeom>
              <a:rect b="b" l="l" r="r" t="t"/>
              <a:pathLst>
                <a:path extrusionOk="0" h="5" w="4">
                  <a:moveTo>
                    <a:pt x="0" y="4"/>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699968" y="1641006"/>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699303" y="1641291"/>
              <a:ext cx="109" cy="68"/>
            </a:xfrm>
            <a:custGeom>
              <a:rect b="b" l="l" r="r" t="t"/>
              <a:pathLst>
                <a:path extrusionOk="0" h="5" w="8">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342147" y="1694393"/>
              <a:ext cx="190" cy="54"/>
            </a:xfrm>
            <a:custGeom>
              <a:rect b="b" l="l" r="r" t="t"/>
              <a:pathLst>
                <a:path extrusionOk="0" h="4" w="14">
                  <a:moveTo>
                    <a:pt x="0" y="4"/>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342527" y="1694243"/>
              <a:ext cx="109" cy="54"/>
            </a:xfrm>
            <a:custGeom>
              <a:rect b="b" l="l" r="r" t="t"/>
              <a:pathLst>
                <a:path extrusionOk="0" h="4" w="8">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342812" y="1694148"/>
              <a:ext cx="109" cy="54"/>
            </a:xfrm>
            <a:custGeom>
              <a:rect b="b" l="l" r="r" t="t"/>
              <a:pathLst>
                <a:path extrusionOk="0" h="4" w="8">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341767" y="1694529"/>
              <a:ext cx="190" cy="109"/>
            </a:xfrm>
            <a:custGeom>
              <a:rect b="b" l="l" r="r" t="t"/>
              <a:pathLst>
                <a:path extrusionOk="0" h="8" w="14">
                  <a:moveTo>
                    <a:pt x="0" y="8"/>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341278" y="1694773"/>
              <a:ext cx="258" cy="109"/>
            </a:xfrm>
            <a:custGeom>
              <a:rect b="b" l="l" r="r" t="t"/>
              <a:pathLst>
                <a:path extrusionOk="0" h="8" w="19">
                  <a:moveTo>
                    <a:pt x="1" y="7"/>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343043" y="1694148"/>
              <a:ext cx="68" cy="14"/>
            </a:xfrm>
            <a:custGeom>
              <a:rect b="b" l="l" r="r" t="t"/>
              <a:pathLst>
                <a:path extrusionOk="0" h="1" w="5">
                  <a:moveTo>
                    <a:pt x="1"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385676" y="1707223"/>
              <a:ext cx="14" cy="54"/>
            </a:xfrm>
            <a:custGeom>
              <a:rect b="b" l="l" r="r" t="t"/>
              <a:pathLst>
                <a:path extrusionOk="0" h="4" w="1">
                  <a:moveTo>
                    <a:pt x="1"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340708" y="1695058"/>
              <a:ext cx="299" cy="149"/>
            </a:xfrm>
            <a:custGeom>
              <a:rect b="b" l="l" r="r" t="t"/>
              <a:pathLst>
                <a:path extrusionOk="0" h="11" w="22">
                  <a:moveTo>
                    <a:pt x="1" y="11"/>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385771" y="1707509"/>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210472" y="1589344"/>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211138" y="1589344"/>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198728" y="1588678"/>
              <a:ext cx="353" cy="54"/>
            </a:xfrm>
            <a:custGeom>
              <a:rect b="b" l="l" r="r" t="t"/>
              <a:pathLst>
                <a:path extrusionOk="0" h="4" w="26">
                  <a:moveTo>
                    <a:pt x="25"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198253" y="1588678"/>
              <a:ext cx="258" cy="14"/>
            </a:xfrm>
            <a:custGeom>
              <a:rect b="b" l="l" r="r" t="t"/>
              <a:pathLst>
                <a:path extrusionOk="0" h="1" w="19">
                  <a:moveTo>
                    <a:pt x="1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194071" y="1587579"/>
              <a:ext cx="163" cy="68"/>
            </a:xfrm>
            <a:custGeom>
              <a:rect b="b" l="l" r="r" t="t"/>
              <a:pathLst>
                <a:path extrusionOk="0" h="5" w="12">
                  <a:moveTo>
                    <a:pt x="1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193650" y="1587443"/>
              <a:ext cx="54" cy="14"/>
            </a:xfrm>
            <a:custGeom>
              <a:rect b="b" l="l" r="r" t="t"/>
              <a:pathLst>
                <a:path extrusionOk="0" h="1" w="4">
                  <a:moveTo>
                    <a:pt x="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197777" y="1588583"/>
              <a:ext cx="204" cy="14"/>
            </a:xfrm>
            <a:custGeom>
              <a:rect b="b" l="l" r="r" t="t"/>
              <a:pathLst>
                <a:path extrusionOk="0" h="1" w="15">
                  <a:moveTo>
                    <a:pt x="15"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209807" y="1589384"/>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199298" y="1588719"/>
              <a:ext cx="353" cy="68"/>
            </a:xfrm>
            <a:custGeom>
              <a:rect b="b" l="l" r="r" t="t"/>
              <a:pathLst>
                <a:path extrusionOk="0" h="5" w="26">
                  <a:moveTo>
                    <a:pt x="25"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208436" y="1589344"/>
              <a:ext cx="679" cy="14"/>
            </a:xfrm>
            <a:custGeom>
              <a:rect b="b" l="l" r="r" t="t"/>
              <a:pathLst>
                <a:path extrusionOk="0" h="1" w="50">
                  <a:moveTo>
                    <a:pt x="49"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2213228" y="1589194"/>
              <a:ext cx="299" cy="14"/>
            </a:xfrm>
            <a:custGeom>
              <a:rect b="b" l="l" r="r" t="t"/>
              <a:pathLst>
                <a:path extrusionOk="0" h="1" w="22">
                  <a:moveTo>
                    <a:pt x="22"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2212047" y="1589289"/>
              <a:ext cx="339" cy="14"/>
            </a:xfrm>
            <a:custGeom>
              <a:rect b="b" l="l" r="r" t="t"/>
              <a:pathLst>
                <a:path extrusionOk="0" h="1" w="25">
                  <a:moveTo>
                    <a:pt x="25"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2211382" y="1589289"/>
              <a:ext cx="394" cy="14"/>
            </a:xfrm>
            <a:custGeom>
              <a:rect b="b" l="l" r="r" t="t"/>
              <a:pathLst>
                <a:path extrusionOk="0" h="1" w="29">
                  <a:moveTo>
                    <a:pt x="2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2195876" y="1588244"/>
              <a:ext cx="109" cy="68"/>
            </a:xfrm>
            <a:custGeom>
              <a:rect b="b" l="l" r="r" t="t"/>
              <a:pathLst>
                <a:path extrusionOk="0" h="5" w="8">
                  <a:moveTo>
                    <a:pt x="8"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2195456" y="1588108"/>
              <a:ext cx="149" cy="109"/>
            </a:xfrm>
            <a:custGeom>
              <a:rect b="b" l="l" r="r" t="t"/>
              <a:pathLst>
                <a:path extrusionOk="0" h="8" w="11">
                  <a:moveTo>
                    <a:pt x="11"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2196067" y="1588339"/>
              <a:ext cx="163" cy="14"/>
            </a:xfrm>
            <a:custGeom>
              <a:rect b="b" l="l" r="r" t="t"/>
              <a:pathLst>
                <a:path extrusionOk="0" h="1" w="12">
                  <a:moveTo>
                    <a:pt x="11"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2212658" y="1589249"/>
              <a:ext cx="299" cy="14"/>
            </a:xfrm>
            <a:custGeom>
              <a:rect b="b" l="l" r="r" t="t"/>
              <a:pathLst>
                <a:path extrusionOk="0" h="1" w="22">
                  <a:moveTo>
                    <a:pt x="22"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2196352" y="1588393"/>
              <a:ext cx="109" cy="14"/>
            </a:xfrm>
            <a:custGeom>
              <a:rect b="b" l="l" r="r" t="t"/>
              <a:pathLst>
                <a:path extrusionOk="0" h="1" w="8">
                  <a:moveTo>
                    <a:pt x="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2194641" y="1587769"/>
              <a:ext cx="258" cy="109"/>
            </a:xfrm>
            <a:custGeom>
              <a:rect b="b" l="l" r="r" t="t"/>
              <a:pathLst>
                <a:path extrusionOk="0" h="8" w="19">
                  <a:moveTo>
                    <a:pt x="18"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2196976" y="1588488"/>
              <a:ext cx="149" cy="14"/>
            </a:xfrm>
            <a:custGeom>
              <a:rect b="b" l="l" r="r" t="t"/>
              <a:pathLst>
                <a:path extrusionOk="0" h="1" w="11">
                  <a:moveTo>
                    <a:pt x="11"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2195075" y="1587959"/>
              <a:ext cx="204" cy="68"/>
            </a:xfrm>
            <a:custGeom>
              <a:rect b="b" l="l" r="r" t="t"/>
              <a:pathLst>
                <a:path extrusionOk="0" h="5" w="15">
                  <a:moveTo>
                    <a:pt x="14"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2197356" y="1588529"/>
              <a:ext cx="204" cy="14"/>
            </a:xfrm>
            <a:custGeom>
              <a:rect b="b" l="l" r="r" t="t"/>
              <a:pathLst>
                <a:path extrusionOk="0" h="1" w="15">
                  <a:moveTo>
                    <a:pt x="1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196637" y="1588434"/>
              <a:ext cx="163" cy="14"/>
            </a:xfrm>
            <a:custGeom>
              <a:rect b="b" l="l" r="r" t="t"/>
              <a:pathLst>
                <a:path extrusionOk="0" h="1" w="12">
                  <a:moveTo>
                    <a:pt x="11"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2201783" y="1588963"/>
              <a:ext cx="625" cy="54"/>
            </a:xfrm>
            <a:custGeom>
              <a:rect b="b" l="l" r="r" t="t"/>
              <a:pathLst>
                <a:path extrusionOk="0" h="4" w="46">
                  <a:moveTo>
                    <a:pt x="46"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2201117" y="1588909"/>
              <a:ext cx="530" cy="68"/>
            </a:xfrm>
            <a:custGeom>
              <a:rect b="b" l="l" r="r" t="t"/>
              <a:pathLst>
                <a:path extrusionOk="0" h="5" w="39">
                  <a:moveTo>
                    <a:pt x="39"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2199868" y="1588814"/>
              <a:ext cx="394" cy="14"/>
            </a:xfrm>
            <a:custGeom>
              <a:rect b="b" l="l" r="r" t="t"/>
              <a:pathLst>
                <a:path extrusionOk="0" h="1" w="29">
                  <a:moveTo>
                    <a:pt x="29"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2200493" y="1588868"/>
              <a:ext cx="489" cy="54"/>
            </a:xfrm>
            <a:custGeom>
              <a:rect b="b" l="l" r="r" t="t"/>
              <a:pathLst>
                <a:path extrusionOk="0" h="4" w="36">
                  <a:moveTo>
                    <a:pt x="36"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2213799" y="1589154"/>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2328882" y="1660259"/>
              <a:ext cx="54" cy="149"/>
            </a:xfrm>
            <a:custGeom>
              <a:rect b="b" l="l" r="r" t="t"/>
              <a:pathLst>
                <a:path extrusionOk="0" h="11" w="4">
                  <a:moveTo>
                    <a:pt x="4"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335860" y="1655032"/>
              <a:ext cx="1534" cy="204"/>
            </a:xfrm>
            <a:custGeom>
              <a:rect b="b" l="l" r="r" t="t"/>
              <a:pathLst>
                <a:path extrusionOk="0" h="15" w="113">
                  <a:moveTo>
                    <a:pt x="113"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2341862" y="1642581"/>
              <a:ext cx="339" cy="339"/>
            </a:xfrm>
            <a:custGeom>
              <a:rect b="b" l="l" r="r" t="t"/>
              <a:pathLst>
                <a:path extrusionOk="0" h="25" w="25">
                  <a:moveTo>
                    <a:pt x="25" y="0"/>
                  </a:moveTo>
                  <a:lnTo>
                    <a:pt x="0"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2337476" y="165522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2328692" y="1659023"/>
              <a:ext cx="14" cy="149"/>
            </a:xfrm>
            <a:custGeom>
              <a:rect b="b" l="l" r="r" t="t"/>
              <a:pathLst>
                <a:path extrusionOk="0" h="11" w="1">
                  <a:moveTo>
                    <a:pt x="0"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328787" y="1659594"/>
              <a:ext cx="14" cy="204"/>
            </a:xfrm>
            <a:custGeom>
              <a:rect b="b" l="l" r="r" t="t"/>
              <a:pathLst>
                <a:path extrusionOk="0" h="15" w="1">
                  <a:moveTo>
                    <a:pt x="0" y="0"/>
                  </a:moveTo>
                  <a:lnTo>
                    <a:pt x="0"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328827" y="1659919"/>
              <a:ext cx="68" cy="163"/>
            </a:xfrm>
            <a:custGeom>
              <a:rect b="b" l="l" r="r" t="t"/>
              <a:pathLst>
                <a:path extrusionOk="0" h="12" w="5">
                  <a:moveTo>
                    <a:pt x="1" y="1"/>
                  </a:moveTo>
                  <a:lnTo>
                    <a:pt x="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283438" y="159432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211667" y="1583302"/>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211898" y="1583356"/>
              <a:ext cx="109" cy="14"/>
            </a:xfrm>
            <a:custGeom>
              <a:rect b="b" l="l" r="r" t="t"/>
              <a:pathLst>
                <a:path extrusionOk="0" h="1" w="8">
                  <a:moveTo>
                    <a:pt x="1" y="0"/>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211382" y="158330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211477" y="1583302"/>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212753" y="1583736"/>
              <a:ext cx="109" cy="54"/>
            </a:xfrm>
            <a:custGeom>
              <a:rect b="b" l="l" r="r" t="t"/>
              <a:pathLst>
                <a:path extrusionOk="0" h="4" w="8">
                  <a:moveTo>
                    <a:pt x="1" y="0"/>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212427" y="1583546"/>
              <a:ext cx="109" cy="54"/>
            </a:xfrm>
            <a:custGeom>
              <a:rect b="b" l="l" r="r" t="t"/>
              <a:pathLst>
                <a:path extrusionOk="0" h="4" w="8">
                  <a:moveTo>
                    <a:pt x="0" y="0"/>
                  </a:moveTo>
                  <a:lnTo>
                    <a:pt x="7"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212142" y="1583451"/>
              <a:ext cx="109" cy="14"/>
            </a:xfrm>
            <a:custGeom>
              <a:rect b="b" l="l" r="r" t="t"/>
              <a:pathLst>
                <a:path extrusionOk="0" h="1" w="8">
                  <a:moveTo>
                    <a:pt x="0" y="0"/>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204824" y="1581116"/>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205720" y="1581265"/>
              <a:ext cx="14" cy="0"/>
            </a:xfrm>
            <a:custGeom>
              <a:rect b="b" l="l" r="r" t="t"/>
              <a:pathLst>
                <a:path extrusionOk="0" h="0" w="1">
                  <a:moveTo>
                    <a:pt x="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205530" y="1581211"/>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205055" y="1581156"/>
              <a:ext cx="163" cy="14"/>
            </a:xfrm>
            <a:custGeom>
              <a:rect b="b" l="l" r="r" t="t"/>
              <a:pathLst>
                <a:path extrusionOk="0" h="1" w="12">
                  <a:moveTo>
                    <a:pt x="1"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205299" y="1581156"/>
              <a:ext cx="149" cy="14"/>
            </a:xfrm>
            <a:custGeom>
              <a:rect b="b" l="l" r="r" t="t"/>
              <a:pathLst>
                <a:path extrusionOk="0" h="1" w="11">
                  <a:moveTo>
                    <a:pt x="0"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213894" y="1589154"/>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257002" y="1519610"/>
              <a:ext cx="109" cy="149"/>
            </a:xfrm>
            <a:custGeom>
              <a:rect b="b" l="l" r="r" t="t"/>
              <a:pathLst>
                <a:path extrusionOk="0" h="11" w="8">
                  <a:moveTo>
                    <a:pt x="1" y="11"/>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256581" y="1520126"/>
              <a:ext cx="54" cy="109"/>
            </a:xfrm>
            <a:custGeom>
              <a:rect b="b" l="l" r="r" t="t"/>
              <a:pathLst>
                <a:path extrusionOk="0" h="8" w="4">
                  <a:moveTo>
                    <a:pt x="0"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254681" y="1537002"/>
              <a:ext cx="54" cy="109"/>
            </a:xfrm>
            <a:custGeom>
              <a:rect b="b" l="l" r="r" t="t"/>
              <a:pathLst>
                <a:path extrusionOk="0" h="8" w="4">
                  <a:moveTo>
                    <a:pt x="0"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253961" y="1538048"/>
              <a:ext cx="68" cy="68"/>
            </a:xfrm>
            <a:custGeom>
              <a:rect b="b" l="l" r="r" t="t"/>
              <a:pathLst>
                <a:path extrusionOk="0" h="5" w="5">
                  <a:moveTo>
                    <a:pt x="1" y="4"/>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254110" y="1537858"/>
              <a:ext cx="109" cy="68"/>
            </a:xfrm>
            <a:custGeom>
              <a:rect b="b" l="l" r="r" t="t"/>
              <a:pathLst>
                <a:path extrusionOk="0" h="5" w="8">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253825" y="1538238"/>
              <a:ext cx="54" cy="68"/>
            </a:xfrm>
            <a:custGeom>
              <a:rect b="b" l="l" r="r" t="t"/>
              <a:pathLst>
                <a:path extrusionOk="0" h="5" w="4">
                  <a:moveTo>
                    <a:pt x="0" y="4"/>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254300" y="1537668"/>
              <a:ext cx="54" cy="68"/>
            </a:xfrm>
            <a:custGeom>
              <a:rect b="b" l="l" r="r" t="t"/>
              <a:pathLst>
                <a:path extrusionOk="0" h="5" w="4">
                  <a:moveTo>
                    <a:pt x="0" y="4"/>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252820" y="1539378"/>
              <a:ext cx="14" cy="68"/>
            </a:xfrm>
            <a:custGeom>
              <a:rect b="b" l="l" r="r" t="t"/>
              <a:pathLst>
                <a:path extrusionOk="0" h="5" w="1">
                  <a:moveTo>
                    <a:pt x="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254531" y="1534721"/>
              <a:ext cx="68" cy="163"/>
            </a:xfrm>
            <a:custGeom>
              <a:rect b="b" l="l" r="r" t="t"/>
              <a:pathLst>
                <a:path extrusionOk="0" h="12" w="5">
                  <a:moveTo>
                    <a:pt x="4"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254436" y="1537437"/>
              <a:ext cx="68" cy="109"/>
            </a:xfrm>
            <a:custGeom>
              <a:rect b="b" l="l" r="r" t="t"/>
              <a:pathLst>
                <a:path extrusionOk="0" h="8" w="5">
                  <a:moveTo>
                    <a:pt x="1"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254871" y="1535767"/>
              <a:ext cx="14" cy="163"/>
            </a:xfrm>
            <a:custGeom>
              <a:rect b="b" l="l" r="r" t="t"/>
              <a:pathLst>
                <a:path extrusionOk="0" h="12" w="1">
                  <a:moveTo>
                    <a:pt x="0"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254681" y="1535102"/>
              <a:ext cx="54" cy="163"/>
            </a:xfrm>
            <a:custGeom>
              <a:rect b="b" l="l" r="r" t="t"/>
              <a:pathLst>
                <a:path extrusionOk="0" h="12" w="4">
                  <a:moveTo>
                    <a:pt x="4"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254531" y="1537192"/>
              <a:ext cx="109" cy="109"/>
            </a:xfrm>
            <a:custGeom>
              <a:rect b="b" l="l" r="r" t="t"/>
              <a:pathLst>
                <a:path extrusionOk="0" h="8" w="8">
                  <a:moveTo>
                    <a:pt x="1" y="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254776" y="1536717"/>
              <a:ext cx="54" cy="109"/>
            </a:xfrm>
            <a:custGeom>
              <a:rect b="b" l="l" r="r" t="t"/>
              <a:pathLst>
                <a:path extrusionOk="0" h="8" w="4">
                  <a:moveTo>
                    <a:pt x="0"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906265" y="1635629"/>
              <a:ext cx="339" cy="109"/>
            </a:xfrm>
            <a:custGeom>
              <a:rect b="b" l="l" r="r" t="t"/>
              <a:pathLst>
                <a:path extrusionOk="0" h="8" w="25">
                  <a:moveTo>
                    <a:pt x="0" y="1"/>
                  </a:moveTo>
                  <a:lnTo>
                    <a:pt x="0" y="1"/>
                  </a:lnTo>
                  <a:lnTo>
                    <a:pt x="25"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961824" y="1601129"/>
              <a:ext cx="339" cy="109"/>
            </a:xfrm>
            <a:custGeom>
              <a:rect b="b" l="l" r="r" t="t"/>
              <a:pathLst>
                <a:path extrusionOk="0" h="8" w="25">
                  <a:moveTo>
                    <a:pt x="25"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962829" y="1601509"/>
              <a:ext cx="54" cy="14"/>
            </a:xfrm>
            <a:custGeom>
              <a:rect b="b" l="l" r="r" t="t"/>
              <a:pathLst>
                <a:path extrusionOk="0" h="1" w="4">
                  <a:moveTo>
                    <a:pt x="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998429" y="1641250"/>
              <a:ext cx="149" cy="54"/>
            </a:xfrm>
            <a:custGeom>
              <a:rect b="b" l="l" r="r" t="t"/>
              <a:pathLst>
                <a:path extrusionOk="0" h="4" w="11">
                  <a:moveTo>
                    <a:pt x="11" y="4"/>
                  </a:moveTo>
                  <a:lnTo>
                    <a:pt x="11" y="4"/>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593969" y="159470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601667" y="1598318"/>
              <a:ext cx="204" cy="109"/>
            </a:xfrm>
            <a:custGeom>
              <a:rect b="b" l="l" r="r" t="t"/>
              <a:pathLst>
                <a:path extrusionOk="0" h="8" w="15">
                  <a:moveTo>
                    <a:pt x="1" y="8"/>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2501370" y="1605066"/>
              <a:ext cx="733" cy="109"/>
            </a:xfrm>
            <a:custGeom>
              <a:rect b="b" l="l" r="r" t="t"/>
              <a:pathLst>
                <a:path extrusionOk="0" h="8" w="54">
                  <a:moveTo>
                    <a:pt x="1" y="8"/>
                  </a:moveTo>
                  <a:lnTo>
                    <a:pt x="53"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2590398" y="159324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2693587" y="1641047"/>
              <a:ext cx="122" cy="122"/>
            </a:xfrm>
            <a:custGeom>
              <a:rect b="b" l="l" r="r" t="t"/>
              <a:pathLst>
                <a:path extrusionOk="0" h="9" w="9">
                  <a:moveTo>
                    <a:pt x="1" y="1"/>
                  </a:moveTo>
                  <a:lnTo>
                    <a:pt x="1" y="1"/>
                  </a:lnTo>
                  <a:lnTo>
                    <a:pt x="8" y="8"/>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2142218" y="2087909"/>
              <a:ext cx="584" cy="339"/>
            </a:xfrm>
            <a:custGeom>
              <a:rect b="b" l="l" r="r" t="t"/>
              <a:pathLst>
                <a:path extrusionOk="0" h="25" w="43">
                  <a:moveTo>
                    <a:pt x="42" y="0"/>
                  </a:moveTo>
                  <a:lnTo>
                    <a:pt x="0"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2143834" y="2087244"/>
              <a:ext cx="339" cy="109"/>
            </a:xfrm>
            <a:custGeom>
              <a:rect b="b" l="l" r="r" t="t"/>
              <a:pathLst>
                <a:path extrusionOk="0" h="8" w="25">
                  <a:moveTo>
                    <a:pt x="25"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2143399" y="2087380"/>
              <a:ext cx="448" cy="204"/>
            </a:xfrm>
            <a:custGeom>
              <a:rect b="b" l="l" r="r" t="t"/>
              <a:pathLst>
                <a:path extrusionOk="0" h="15" w="33">
                  <a:moveTo>
                    <a:pt x="32"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2141553" y="2088235"/>
              <a:ext cx="679" cy="448"/>
            </a:xfrm>
            <a:custGeom>
              <a:rect b="b" l="l" r="r" t="t"/>
              <a:pathLst>
                <a:path extrusionOk="0" h="33" w="50">
                  <a:moveTo>
                    <a:pt x="49" y="1"/>
                  </a:moveTo>
                  <a:lnTo>
                    <a:pt x="0" y="33"/>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2142829" y="2087624"/>
              <a:ext cx="489" cy="244"/>
            </a:xfrm>
            <a:custGeom>
              <a:rect b="b" l="l" r="r" t="t"/>
              <a:pathLst>
                <a:path extrusionOk="0" h="18" w="36">
                  <a:moveTo>
                    <a:pt x="36" y="0"/>
                  </a:move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2144214" y="2087095"/>
              <a:ext cx="299" cy="109"/>
            </a:xfrm>
            <a:custGeom>
              <a:rect b="b" l="l" r="r" t="t"/>
              <a:pathLst>
                <a:path extrusionOk="0" h="8" w="22">
                  <a:moveTo>
                    <a:pt x="22"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2144554" y="2087054"/>
              <a:ext cx="244" cy="54"/>
            </a:xfrm>
            <a:custGeom>
              <a:rect b="b" l="l" r="r" t="t"/>
              <a:pathLst>
                <a:path extrusionOk="0" h="4" w="18">
                  <a:moveTo>
                    <a:pt x="18"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2144839" y="2087000"/>
              <a:ext cx="190" cy="68"/>
            </a:xfrm>
            <a:custGeom>
              <a:rect b="b" l="l" r="r" t="t"/>
              <a:pathLst>
                <a:path extrusionOk="0" h="5" w="14">
                  <a:moveTo>
                    <a:pt x="14"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2266710" y="2104216"/>
              <a:ext cx="204" cy="204"/>
            </a:xfrm>
            <a:custGeom>
              <a:rect b="b" l="l" r="r" t="t"/>
              <a:pathLst>
                <a:path extrusionOk="0" h="15" w="15">
                  <a:moveTo>
                    <a:pt x="14" y="0"/>
                  </a:moveTo>
                  <a:lnTo>
                    <a:pt x="14" y="0"/>
                  </a:lnTo>
                  <a:lnTo>
                    <a:pt x="0" y="14"/>
                  </a:lnTo>
                  <a:lnTo>
                    <a:pt x="1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2257057" y="2062194"/>
              <a:ext cx="14" cy="68"/>
            </a:xfrm>
            <a:custGeom>
              <a:rect b="b" l="l" r="r" t="t"/>
              <a:pathLst>
                <a:path extrusionOk="0" h="5" w="1">
                  <a:moveTo>
                    <a:pt x="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2183955" y="2018651"/>
              <a:ext cx="14" cy="299"/>
            </a:xfrm>
            <a:custGeom>
              <a:rect b="b" l="l" r="r" t="t"/>
              <a:pathLst>
                <a:path extrusionOk="0" h="22" w="1">
                  <a:moveTo>
                    <a:pt x="0" y="1"/>
                  </a:moveTo>
                  <a:lnTo>
                    <a:pt x="0"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2139218" y="208154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2144404" y="2078500"/>
              <a:ext cx="109" cy="54"/>
            </a:xfrm>
            <a:custGeom>
              <a:rect b="b" l="l" r="r" t="t"/>
              <a:pathLst>
                <a:path extrusionOk="0" h="4" w="8">
                  <a:moveTo>
                    <a:pt x="1" y="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2143644" y="2078785"/>
              <a:ext cx="204" cy="109"/>
            </a:xfrm>
            <a:custGeom>
              <a:rect b="b" l="l" r="r" t="t"/>
              <a:pathLst>
                <a:path extrusionOk="0" h="8" w="15">
                  <a:moveTo>
                    <a:pt x="0" y="7"/>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2182910" y="2023783"/>
              <a:ext cx="149" cy="299"/>
            </a:xfrm>
            <a:custGeom>
              <a:rect b="b" l="l" r="r" t="t"/>
              <a:pathLst>
                <a:path extrusionOk="0" h="22" w="11">
                  <a:moveTo>
                    <a:pt x="0" y="22"/>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2143929" y="2078690"/>
              <a:ext cx="149" cy="54"/>
            </a:xfrm>
            <a:custGeom>
              <a:rect b="b" l="l" r="r" t="t"/>
              <a:pathLst>
                <a:path extrusionOk="0" h="4" w="11">
                  <a:moveTo>
                    <a:pt x="0"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2182720" y="2024163"/>
              <a:ext cx="149" cy="258"/>
            </a:xfrm>
            <a:custGeom>
              <a:rect b="b" l="l" r="r" t="t"/>
              <a:pathLst>
                <a:path extrusionOk="0" h="19" w="11">
                  <a:moveTo>
                    <a:pt x="0" y="18"/>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2143359" y="2078975"/>
              <a:ext cx="149" cy="54"/>
            </a:xfrm>
            <a:custGeom>
              <a:rect b="b" l="l" r="r" t="t"/>
              <a:pathLst>
                <a:path extrusionOk="0" h="4" w="11">
                  <a:moveTo>
                    <a:pt x="0"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2142979" y="2079111"/>
              <a:ext cx="204" cy="109"/>
            </a:xfrm>
            <a:custGeom>
              <a:rect b="b" l="l" r="r" t="t"/>
              <a:pathLst>
                <a:path extrusionOk="0" h="8" w="15">
                  <a:moveTo>
                    <a:pt x="0" y="8"/>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2139462" y="2081107"/>
              <a:ext cx="394" cy="299"/>
            </a:xfrm>
            <a:custGeom>
              <a:rect b="b" l="l" r="r" t="t"/>
              <a:pathLst>
                <a:path extrusionOk="0" h="22" w="29">
                  <a:moveTo>
                    <a:pt x="0" y="22"/>
                  </a:moveTo>
                  <a:lnTo>
                    <a:pt x="2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2140127" y="2080727"/>
              <a:ext cx="339" cy="258"/>
            </a:xfrm>
            <a:custGeom>
              <a:rect b="b" l="l" r="r" t="t"/>
              <a:pathLst>
                <a:path extrusionOk="0" h="19" w="25">
                  <a:moveTo>
                    <a:pt x="0" y="18"/>
                  </a:moveTo>
                  <a:lnTo>
                    <a:pt x="2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2140697" y="2080401"/>
              <a:ext cx="299" cy="204"/>
            </a:xfrm>
            <a:custGeom>
              <a:rect b="b" l="l" r="r" t="t"/>
              <a:pathLst>
                <a:path extrusionOk="0" h="15" w="22">
                  <a:moveTo>
                    <a:pt x="0" y="14"/>
                  </a:move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2141213" y="2080062"/>
              <a:ext cx="299" cy="204"/>
            </a:xfrm>
            <a:custGeom>
              <a:rect b="b" l="l" r="r" t="t"/>
              <a:pathLst>
                <a:path extrusionOk="0" h="15" w="22">
                  <a:moveTo>
                    <a:pt x="1" y="15"/>
                  </a:moveTo>
                  <a:lnTo>
                    <a:pt x="2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2141743" y="2079777"/>
              <a:ext cx="244" cy="204"/>
            </a:xfrm>
            <a:custGeom>
              <a:rect b="b" l="l" r="r" t="t"/>
              <a:pathLst>
                <a:path extrusionOk="0" h="15" w="18">
                  <a:moveTo>
                    <a:pt x="0" y="15"/>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2144214" y="2078595"/>
              <a:ext cx="109" cy="54"/>
            </a:xfrm>
            <a:custGeom>
              <a:rect b="b" l="l" r="r" t="t"/>
              <a:pathLst>
                <a:path extrusionOk="0" h="4" w="8">
                  <a:moveTo>
                    <a:pt x="1" y="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2142164" y="2079546"/>
              <a:ext cx="258" cy="149"/>
            </a:xfrm>
            <a:custGeom>
              <a:rect b="b" l="l" r="r" t="t"/>
              <a:pathLst>
                <a:path extrusionOk="0" h="11" w="19">
                  <a:moveTo>
                    <a:pt x="1" y="11"/>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2142598" y="2079301"/>
              <a:ext cx="244" cy="163"/>
            </a:xfrm>
            <a:custGeom>
              <a:rect b="b" l="l" r="r" t="t"/>
              <a:pathLst>
                <a:path extrusionOk="0" h="12" w="18">
                  <a:moveTo>
                    <a:pt x="0" y="1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2144594" y="2078500"/>
              <a:ext cx="109" cy="14"/>
            </a:xfrm>
            <a:custGeom>
              <a:rect b="b" l="l" r="r" t="t"/>
              <a:pathLst>
                <a:path extrusionOk="0" h="1" w="8">
                  <a:moveTo>
                    <a:pt x="1" y="0"/>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2144744" y="2078446"/>
              <a:ext cx="95" cy="14"/>
            </a:xfrm>
            <a:custGeom>
              <a:rect b="b" l="l" r="r" t="t"/>
              <a:pathLst>
                <a:path extrusionOk="0" h="1" w="7">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2246887" y="2005399"/>
              <a:ext cx="109" cy="54"/>
            </a:xfrm>
            <a:custGeom>
              <a:rect b="b" l="l" r="r" t="t"/>
              <a:pathLst>
                <a:path extrusionOk="0" h="4" w="8">
                  <a:moveTo>
                    <a:pt x="0" y="0"/>
                  </a:moveTo>
                  <a:lnTo>
                    <a:pt x="7"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2263194" y="2009812"/>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2260818" y="2010572"/>
              <a:ext cx="299" cy="258"/>
            </a:xfrm>
            <a:custGeom>
              <a:rect b="b" l="l" r="r" t="t"/>
              <a:pathLst>
                <a:path extrusionOk="0" h="19" w="22">
                  <a:moveTo>
                    <a:pt x="0" y="18"/>
                  </a:moveTo>
                  <a:lnTo>
                    <a:pt x="0" y="18"/>
                  </a:lnTo>
                  <a:lnTo>
                    <a:pt x="21" y="1"/>
                  </a:ln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2266235" y="2012093"/>
              <a:ext cx="394" cy="353"/>
            </a:xfrm>
            <a:custGeom>
              <a:rect b="b" l="l" r="r" t="t"/>
              <a:pathLst>
                <a:path extrusionOk="0" h="26" w="29">
                  <a:moveTo>
                    <a:pt x="28"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2265665" y="2011617"/>
              <a:ext cx="394" cy="353"/>
            </a:xfrm>
            <a:custGeom>
              <a:rect b="b" l="l" r="r" t="t"/>
              <a:pathLst>
                <a:path extrusionOk="0" h="26" w="29">
                  <a:moveTo>
                    <a:pt x="28"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2265190" y="2011197"/>
              <a:ext cx="339" cy="339"/>
            </a:xfrm>
            <a:custGeom>
              <a:rect b="b" l="l" r="r" t="t"/>
              <a:pathLst>
                <a:path extrusionOk="0" h="25" w="25">
                  <a:moveTo>
                    <a:pt x="25" y="25"/>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2246643" y="2005155"/>
              <a:ext cx="68" cy="68"/>
            </a:xfrm>
            <a:custGeom>
              <a:rect b="b" l="l" r="r" t="t"/>
              <a:pathLst>
                <a:path extrusionOk="0" h="5" w="5">
                  <a:moveTo>
                    <a:pt x="1" y="1"/>
                  </a:moveTo>
                  <a:lnTo>
                    <a:pt x="4" y="4"/>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2263995" y="2010287"/>
              <a:ext cx="258" cy="204"/>
            </a:xfrm>
            <a:custGeom>
              <a:rect b="b" l="l" r="r" t="t"/>
              <a:pathLst>
                <a:path extrusionOk="0" h="15" w="19">
                  <a:moveTo>
                    <a:pt x="18"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2266805" y="2012527"/>
              <a:ext cx="394" cy="394"/>
            </a:xfrm>
            <a:custGeom>
              <a:rect b="b" l="l" r="r" t="t"/>
              <a:pathLst>
                <a:path extrusionOk="0" h="29" w="29">
                  <a:moveTo>
                    <a:pt x="28" y="28"/>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2263710" y="2010056"/>
              <a:ext cx="258" cy="149"/>
            </a:xfrm>
            <a:custGeom>
              <a:rect b="b" l="l" r="r" t="t"/>
              <a:pathLst>
                <a:path extrusionOk="0" h="11" w="19">
                  <a:moveTo>
                    <a:pt x="18"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2261429" y="2010341"/>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2264334" y="2010531"/>
              <a:ext cx="299" cy="244"/>
            </a:xfrm>
            <a:custGeom>
              <a:rect b="b" l="l" r="r" t="t"/>
              <a:pathLst>
                <a:path extrusionOk="0" h="18" w="22">
                  <a:moveTo>
                    <a:pt x="21" y="18"/>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2264714" y="2010857"/>
              <a:ext cx="339" cy="258"/>
            </a:xfrm>
            <a:custGeom>
              <a:rect b="b" l="l" r="r" t="t"/>
              <a:pathLst>
                <a:path extrusionOk="0" h="19" w="25">
                  <a:moveTo>
                    <a:pt x="25" y="1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2263479" y="2009907"/>
              <a:ext cx="204" cy="163"/>
            </a:xfrm>
            <a:custGeom>
              <a:rect b="b" l="l" r="r" t="t"/>
              <a:pathLst>
                <a:path extrusionOk="0" h="12" w="15">
                  <a:moveTo>
                    <a:pt x="14"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2262528" y="2009866"/>
              <a:ext cx="14" cy="14"/>
            </a:xfrm>
            <a:custGeom>
              <a:rect b="b" l="l" r="r" t="t"/>
              <a:pathLst>
                <a:path extrusionOk="0" h="1" w="1">
                  <a:moveTo>
                    <a:pt x="0"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2262814" y="2009812"/>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2268706" y="2014143"/>
              <a:ext cx="394" cy="339"/>
            </a:xfrm>
            <a:custGeom>
              <a:rect b="b" l="l" r="r" t="t"/>
              <a:pathLst>
                <a:path extrusionOk="0" h="25" w="29">
                  <a:moveTo>
                    <a:pt x="28" y="25"/>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2268041" y="2013613"/>
              <a:ext cx="394" cy="353"/>
            </a:xfrm>
            <a:custGeom>
              <a:rect b="b" l="l" r="r" t="t"/>
              <a:pathLst>
                <a:path extrusionOk="0" h="26" w="29">
                  <a:moveTo>
                    <a:pt x="28"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2271367" y="2016560"/>
              <a:ext cx="149" cy="109"/>
            </a:xfrm>
            <a:custGeom>
              <a:rect b="b" l="l" r="r" t="t"/>
              <a:pathLst>
                <a:path extrusionOk="0" h="8" w="11">
                  <a:moveTo>
                    <a:pt x="0" y="1"/>
                  </a:moveTo>
                  <a:lnTo>
                    <a:pt x="11" y="8"/>
                  </a:ln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2269371" y="2014754"/>
              <a:ext cx="339" cy="299"/>
            </a:xfrm>
            <a:custGeom>
              <a:rect b="b" l="l" r="r" t="t"/>
              <a:pathLst>
                <a:path extrusionOk="0" h="22" w="25">
                  <a:moveTo>
                    <a:pt x="25" y="22"/>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2270743" y="2015949"/>
              <a:ext cx="353" cy="299"/>
            </a:xfrm>
            <a:custGeom>
              <a:rect b="b" l="l" r="r" t="t"/>
              <a:pathLst>
                <a:path extrusionOk="0" h="22" w="26">
                  <a:moveTo>
                    <a:pt x="25" y="2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2270037" y="2015324"/>
              <a:ext cx="339" cy="353"/>
            </a:xfrm>
            <a:custGeom>
              <a:rect b="b" l="l" r="r" t="t"/>
              <a:pathLst>
                <a:path extrusionOk="0" h="26" w="25">
                  <a:moveTo>
                    <a:pt x="25"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2247172" y="2005684"/>
              <a:ext cx="54" cy="54"/>
            </a:xfrm>
            <a:custGeom>
              <a:rect b="b" l="l" r="r" t="t"/>
              <a:pathLst>
                <a:path extrusionOk="0" h="4" w="4">
                  <a:moveTo>
                    <a:pt x="4"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2267416" y="2013043"/>
              <a:ext cx="394" cy="353"/>
            </a:xfrm>
            <a:custGeom>
              <a:rect b="b" l="l" r="r" t="t"/>
              <a:pathLst>
                <a:path extrusionOk="0" h="26" w="29">
                  <a:moveTo>
                    <a:pt x="29" y="2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2247362" y="2005915"/>
              <a:ext cx="54" cy="68"/>
            </a:xfrm>
            <a:custGeom>
              <a:rect b="b" l="l" r="r" t="t"/>
              <a:pathLst>
                <a:path extrusionOk="0" h="5" w="4">
                  <a:moveTo>
                    <a:pt x="4"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2271028" y="2020511"/>
              <a:ext cx="14" cy="149"/>
            </a:xfrm>
            <a:custGeom>
              <a:rect b="b" l="l" r="r" t="t"/>
              <a:pathLst>
                <a:path extrusionOk="0" h="11" w="1">
                  <a:moveTo>
                    <a:pt x="1"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2270987" y="2020986"/>
              <a:ext cx="14" cy="204"/>
            </a:xfrm>
            <a:custGeom>
              <a:rect b="b" l="l" r="r" t="t"/>
              <a:pathLst>
                <a:path extrusionOk="0" h="15" w="1">
                  <a:moveTo>
                    <a:pt x="0"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2271082" y="2019981"/>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2271313" y="2017890"/>
              <a:ext cx="14" cy="204"/>
            </a:xfrm>
            <a:custGeom>
              <a:rect b="b" l="l" r="r" t="t"/>
              <a:pathLst>
                <a:path extrusionOk="0" h="15" w="1">
                  <a:moveTo>
                    <a:pt x="1"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2270933" y="2021461"/>
              <a:ext cx="14" cy="204"/>
            </a:xfrm>
            <a:custGeom>
              <a:rect b="b" l="l" r="r" t="t"/>
              <a:pathLst>
                <a:path extrusionOk="0" h="15" w="1">
                  <a:moveTo>
                    <a:pt x="1"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2271272" y="2018325"/>
              <a:ext cx="14" cy="244"/>
            </a:xfrm>
            <a:custGeom>
              <a:rect b="b" l="l" r="r" t="t"/>
              <a:pathLst>
                <a:path extrusionOk="0" h="18" w="1">
                  <a:moveTo>
                    <a:pt x="0" y="18"/>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2271123" y="2019370"/>
              <a:ext cx="14" cy="204"/>
            </a:xfrm>
            <a:custGeom>
              <a:rect b="b" l="l" r="r" t="t"/>
              <a:pathLst>
                <a:path extrusionOk="0" h="15" w="1">
                  <a:moveTo>
                    <a:pt x="1"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2270892" y="2021936"/>
              <a:ext cx="14" cy="149"/>
            </a:xfrm>
            <a:custGeom>
              <a:rect b="b" l="l" r="r" t="t"/>
              <a:pathLst>
                <a:path extrusionOk="0" h="11" w="1">
                  <a:moveTo>
                    <a:pt x="0"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2271177" y="2018800"/>
              <a:ext cx="14" cy="244"/>
            </a:xfrm>
            <a:custGeom>
              <a:rect b="b" l="l" r="r" t="t"/>
              <a:pathLst>
                <a:path extrusionOk="0" h="18" w="1">
                  <a:moveTo>
                    <a:pt x="0" y="18"/>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2263044" y="2064624"/>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2261103" y="2064380"/>
              <a:ext cx="434" cy="109"/>
            </a:xfrm>
            <a:custGeom>
              <a:rect b="b" l="l" r="r" t="t"/>
              <a:pathLst>
                <a:path extrusionOk="0" h="8" w="32">
                  <a:moveTo>
                    <a:pt x="0" y="1"/>
                  </a:moveTo>
                  <a:lnTo>
                    <a:pt x="32"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2264904" y="2064054"/>
              <a:ext cx="149" cy="109"/>
            </a:xfrm>
            <a:custGeom>
              <a:rect b="b" l="l" r="r" t="t"/>
              <a:pathLst>
                <a:path extrusionOk="0" h="8" w="11">
                  <a:moveTo>
                    <a:pt x="0" y="7"/>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2264375" y="2064339"/>
              <a:ext cx="109" cy="54"/>
            </a:xfrm>
            <a:custGeom>
              <a:rect b="b" l="l" r="r" t="t"/>
              <a:pathLst>
                <a:path extrusionOk="0" h="4" w="8">
                  <a:moveTo>
                    <a:pt x="1" y="4"/>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2262243" y="2064570"/>
              <a:ext cx="204" cy="14"/>
            </a:xfrm>
            <a:custGeom>
              <a:rect b="b" l="l" r="r" t="t"/>
              <a:pathLst>
                <a:path extrusionOk="0" h="1" w="15">
                  <a:moveTo>
                    <a:pt x="0" y="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2263615" y="2064570"/>
              <a:ext cx="163" cy="14"/>
            </a:xfrm>
            <a:custGeom>
              <a:rect b="b" l="l" r="r" t="t"/>
              <a:pathLst>
                <a:path extrusionOk="0" h="1" w="12">
                  <a:moveTo>
                    <a:pt x="1"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2260668" y="2064380"/>
              <a:ext cx="258" cy="14"/>
            </a:xfrm>
            <a:custGeom>
              <a:rect b="b" l="l" r="r" t="t"/>
              <a:pathLst>
                <a:path extrusionOk="0" h="1" w="19">
                  <a:moveTo>
                    <a:pt x="18" y="1"/>
                  </a:moveTo>
                  <a:lnTo>
                    <a:pt x="1" y="1"/>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2260668" y="2064339"/>
              <a:ext cx="353" cy="4616"/>
            </a:xfrm>
            <a:custGeom>
              <a:rect b="b" l="l" r="r" t="t"/>
              <a:pathLst>
                <a:path extrusionOk="0" h="340" w="26">
                  <a:moveTo>
                    <a:pt x="1" y="0"/>
                  </a:moveTo>
                  <a:lnTo>
                    <a:pt x="25" y="340"/>
                  </a:lnTo>
                  <a:lnTo>
                    <a:pt x="25" y="34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2344428" y="2155362"/>
              <a:ext cx="14" cy="14"/>
            </a:xfrm>
            <a:custGeom>
              <a:rect b="b" l="l" r="r" t="t"/>
              <a:pathLst>
                <a:path extrusionOk="0" h="1" w="1">
                  <a:moveTo>
                    <a:pt x="0"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2275454" y="2213298"/>
              <a:ext cx="489" cy="448"/>
            </a:xfrm>
            <a:custGeom>
              <a:rect b="b" l="l" r="r" t="t"/>
              <a:pathLst>
                <a:path extrusionOk="0" h="33" w="36">
                  <a:moveTo>
                    <a:pt x="35" y="1"/>
                  </a:moveTo>
                  <a:lnTo>
                    <a:pt x="0" y="32"/>
                  </a:lnTo>
                  <a:lnTo>
                    <a:pt x="4" y="32"/>
                  </a:lnTo>
                  <a:lnTo>
                    <a:pt x="3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2276119" y="2212116"/>
              <a:ext cx="1059" cy="964"/>
            </a:xfrm>
            <a:custGeom>
              <a:rect b="b" l="l" r="r" t="t"/>
              <a:pathLst>
                <a:path extrusionOk="0" h="71" w="78">
                  <a:moveTo>
                    <a:pt x="77" y="0"/>
                  </a:moveTo>
                  <a:lnTo>
                    <a:pt x="0" y="7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2280777" y="2242204"/>
              <a:ext cx="14" cy="339"/>
            </a:xfrm>
            <a:custGeom>
              <a:rect b="b" l="l" r="r" t="t"/>
              <a:pathLst>
                <a:path extrusionOk="0" h="25" w="1">
                  <a:moveTo>
                    <a:pt x="0" y="25"/>
                  </a:moveTo>
                  <a:lnTo>
                    <a:pt x="0" y="0"/>
                  </a:lnTo>
                  <a:lnTo>
                    <a:pt x="0"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2276215" y="2216393"/>
              <a:ext cx="54" cy="149"/>
            </a:xfrm>
            <a:custGeom>
              <a:rect b="b" l="l" r="r" t="t"/>
              <a:pathLst>
                <a:path extrusionOk="0" h="11" w="4">
                  <a:moveTo>
                    <a:pt x="0" y="0"/>
                  </a:moveTo>
                  <a:lnTo>
                    <a:pt x="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2281917" y="2248708"/>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275875" y="2215158"/>
              <a:ext cx="68" cy="109"/>
            </a:xfrm>
            <a:custGeom>
              <a:rect b="b" l="l" r="r" t="t"/>
              <a:pathLst>
                <a:path extrusionOk="0" h="8" w="5">
                  <a:moveTo>
                    <a:pt x="1" y="0"/>
                  </a:moveTo>
                  <a:lnTo>
                    <a:pt x="4"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2275780" y="2214683"/>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2276024" y="2215728"/>
              <a:ext cx="54" cy="149"/>
            </a:xfrm>
            <a:custGeom>
              <a:rect b="b" l="l" r="r" t="t"/>
              <a:pathLst>
                <a:path extrusionOk="0" h="11" w="4">
                  <a:moveTo>
                    <a:pt x="0" y="0"/>
                  </a:moveTo>
                  <a:lnTo>
                    <a:pt x="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269222" y="2162721"/>
              <a:ext cx="258" cy="68"/>
            </a:xfrm>
            <a:custGeom>
              <a:rect b="b" l="l" r="r" t="t"/>
              <a:pathLst>
                <a:path extrusionOk="0" h="5" w="19">
                  <a:moveTo>
                    <a:pt x="1" y="4"/>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267851" y="2156693"/>
              <a:ext cx="720" cy="244"/>
            </a:xfrm>
            <a:custGeom>
              <a:rect b="b" l="l" r="r" t="t"/>
              <a:pathLst>
                <a:path extrusionOk="0" h="18" w="53">
                  <a:moveTo>
                    <a:pt x="53" y="0"/>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2274164" y="2107447"/>
              <a:ext cx="258" cy="54"/>
            </a:xfrm>
            <a:custGeom>
              <a:rect b="b" l="l" r="r" t="t"/>
              <a:pathLst>
                <a:path extrusionOk="0" h="4" w="19">
                  <a:moveTo>
                    <a:pt x="1" y="0"/>
                  </a:moveTo>
                  <a:lnTo>
                    <a:pt x="1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273173" y="2107203"/>
              <a:ext cx="204" cy="14"/>
            </a:xfrm>
            <a:custGeom>
              <a:rect b="b" l="l" r="r" t="t"/>
              <a:pathLst>
                <a:path extrusionOk="0" h="1" w="15">
                  <a:moveTo>
                    <a:pt x="0" y="1"/>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2275739" y="2108058"/>
              <a:ext cx="244" cy="109"/>
            </a:xfrm>
            <a:custGeom>
              <a:rect b="b" l="l" r="r" t="t"/>
              <a:pathLst>
                <a:path extrusionOk="0" h="8" w="18">
                  <a:moveTo>
                    <a:pt x="0" y="1"/>
                  </a:moveTo>
                  <a:lnTo>
                    <a:pt x="18"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2274694" y="2107583"/>
              <a:ext cx="244" cy="109"/>
            </a:xfrm>
            <a:custGeom>
              <a:rect b="b" l="l" r="r" t="t"/>
              <a:pathLst>
                <a:path extrusionOk="0" h="8" w="18">
                  <a:moveTo>
                    <a:pt x="0" y="1"/>
                  </a:moveTo>
                  <a:lnTo>
                    <a:pt x="18"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275210" y="2107828"/>
              <a:ext cx="258" cy="109"/>
            </a:xfrm>
            <a:custGeom>
              <a:rect b="b" l="l" r="r" t="t"/>
              <a:pathLst>
                <a:path extrusionOk="0" h="8" w="19">
                  <a:moveTo>
                    <a:pt x="1" y="0"/>
                  </a:moveTo>
                  <a:lnTo>
                    <a:pt x="18"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273648" y="2107298"/>
              <a:ext cx="244" cy="68"/>
            </a:xfrm>
            <a:custGeom>
              <a:rect b="b" l="l" r="r" t="t"/>
              <a:pathLst>
                <a:path extrusionOk="0" h="5" w="18">
                  <a:moveTo>
                    <a:pt x="0" y="1"/>
                  </a:moveTo>
                  <a:lnTo>
                    <a:pt x="1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2276310" y="2108344"/>
              <a:ext cx="204" cy="68"/>
            </a:xfrm>
            <a:custGeom>
              <a:rect b="b" l="l" r="r" t="t"/>
              <a:pathLst>
                <a:path extrusionOk="0" h="5" w="15">
                  <a:moveTo>
                    <a:pt x="0" y="1"/>
                  </a:moveTo>
                  <a:lnTo>
                    <a:pt x="1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2295223" y="2052024"/>
              <a:ext cx="26354" cy="13985"/>
            </a:xfrm>
            <a:custGeom>
              <a:rect b="b" l="l" r="r" t="t"/>
              <a:pathLst>
                <a:path extrusionOk="0" h="1030" w="1941">
                  <a:moveTo>
                    <a:pt x="1" y="0"/>
                  </a:moveTo>
                  <a:lnTo>
                    <a:pt x="1" y="0"/>
                  </a:lnTo>
                  <a:lnTo>
                    <a:pt x="1940" y="103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2274259" y="2051169"/>
              <a:ext cx="3775" cy="299"/>
            </a:xfrm>
            <a:custGeom>
              <a:rect b="b" l="l" r="r" t="t"/>
              <a:pathLst>
                <a:path extrusionOk="0" h="22" w="278">
                  <a:moveTo>
                    <a:pt x="1" y="21"/>
                  </a:moveTo>
                  <a:lnTo>
                    <a:pt x="277" y="0"/>
                  </a:lnTo>
                  <a:lnTo>
                    <a:pt x="27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2270227" y="2064285"/>
              <a:ext cx="14" cy="109"/>
            </a:xfrm>
            <a:custGeom>
              <a:rect b="b" l="l" r="r" t="t"/>
              <a:pathLst>
                <a:path extrusionOk="0" h="8" w="1">
                  <a:moveTo>
                    <a:pt x="0"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2270227" y="2063579"/>
              <a:ext cx="14" cy="109"/>
            </a:xfrm>
            <a:custGeom>
              <a:rect b="b" l="l" r="r" t="t"/>
              <a:pathLst>
                <a:path extrusionOk="0" h="8" w="1">
                  <a:moveTo>
                    <a:pt x="0"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2264375" y="2076314"/>
              <a:ext cx="163" cy="109"/>
            </a:xfrm>
            <a:custGeom>
              <a:rect b="b" l="l" r="r" t="t"/>
              <a:pathLst>
                <a:path extrusionOk="0" h="8" w="12">
                  <a:moveTo>
                    <a:pt x="11"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2270227" y="2063904"/>
              <a:ext cx="14" cy="163"/>
            </a:xfrm>
            <a:custGeom>
              <a:rect b="b" l="l" r="r" t="t"/>
              <a:pathLst>
                <a:path extrusionOk="0" h="12" w="1">
                  <a:moveTo>
                    <a:pt x="0"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2265380" y="2075839"/>
              <a:ext cx="109" cy="54"/>
            </a:xfrm>
            <a:custGeom>
              <a:rect b="b" l="l" r="r" t="t"/>
              <a:pathLst>
                <a:path extrusionOk="0" h="4" w="8">
                  <a:moveTo>
                    <a:pt x="7"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2265190" y="2075880"/>
              <a:ext cx="109" cy="68"/>
            </a:xfrm>
            <a:custGeom>
              <a:rect b="b" l="l" r="r" t="t"/>
              <a:pathLst>
                <a:path extrusionOk="0" h="5" w="8">
                  <a:moveTo>
                    <a:pt x="7"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2263900" y="2076599"/>
              <a:ext cx="258" cy="109"/>
            </a:xfrm>
            <a:custGeom>
              <a:rect b="b" l="l" r="r" t="t"/>
              <a:pathLst>
                <a:path extrusionOk="0" h="8" w="19">
                  <a:moveTo>
                    <a:pt x="1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2265000" y="2075975"/>
              <a:ext cx="109" cy="68"/>
            </a:xfrm>
            <a:custGeom>
              <a:rect b="b" l="l" r="r" t="t"/>
              <a:pathLst>
                <a:path extrusionOk="0" h="5" w="8">
                  <a:moveTo>
                    <a:pt x="7"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2264714" y="2076124"/>
              <a:ext cx="149" cy="109"/>
            </a:xfrm>
            <a:custGeom>
              <a:rect b="b" l="l" r="r" t="t"/>
              <a:pathLst>
                <a:path extrusionOk="0" h="8" w="11">
                  <a:moveTo>
                    <a:pt x="11"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2262949" y="2077210"/>
              <a:ext cx="163" cy="109"/>
            </a:xfrm>
            <a:custGeom>
              <a:rect b="b" l="l" r="r" t="t"/>
              <a:pathLst>
                <a:path extrusionOk="0" h="8" w="12">
                  <a:moveTo>
                    <a:pt x="1" y="8"/>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2270077" y="2062058"/>
              <a:ext cx="14" cy="204"/>
            </a:xfrm>
            <a:custGeom>
              <a:rect b="b" l="l" r="r" t="t"/>
              <a:pathLst>
                <a:path extrusionOk="0" h="15" w="1">
                  <a:moveTo>
                    <a:pt x="1" y="0"/>
                  </a:moveTo>
                  <a:lnTo>
                    <a:pt x="1"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2270132" y="2062574"/>
              <a:ext cx="14" cy="163"/>
            </a:xfrm>
            <a:custGeom>
              <a:rect b="b" l="l" r="r" t="t"/>
              <a:pathLst>
                <a:path extrusionOk="0" h="12" w="1">
                  <a:moveTo>
                    <a:pt x="0"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2263289" y="2076830"/>
              <a:ext cx="394" cy="258"/>
            </a:xfrm>
            <a:custGeom>
              <a:rect b="b" l="l" r="r" t="t"/>
              <a:pathLst>
                <a:path extrusionOk="0" h="19" w="29">
                  <a:moveTo>
                    <a:pt x="28" y="1"/>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2270173" y="2063103"/>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2334109" y="212622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2334204" y="2126076"/>
              <a:ext cx="14" cy="68"/>
            </a:xfrm>
            <a:custGeom>
              <a:rect b="b" l="l" r="r" t="t"/>
              <a:pathLst>
                <a:path extrusionOk="0" h="5" w="1">
                  <a:moveTo>
                    <a:pt x="0" y="1"/>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2334150" y="212613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2334204" y="2126035"/>
              <a:ext cx="54" cy="54"/>
            </a:xfrm>
            <a:custGeom>
              <a:rect b="b" l="l" r="r" t="t"/>
              <a:pathLst>
                <a:path extrusionOk="0" h="4" w="4">
                  <a:moveTo>
                    <a:pt x="4"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2334055" y="212632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2334109" y="2126266"/>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2336580" y="2124365"/>
              <a:ext cx="204" cy="163"/>
            </a:xfrm>
            <a:custGeom>
              <a:rect b="b" l="l" r="r" t="t"/>
              <a:pathLst>
                <a:path extrusionOk="0" h="12" w="15">
                  <a:moveTo>
                    <a:pt x="14"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2304306" y="2129782"/>
              <a:ext cx="244" cy="14"/>
            </a:xfrm>
            <a:custGeom>
              <a:rect b="b" l="l" r="r" t="t"/>
              <a:pathLst>
                <a:path extrusionOk="0" h="1" w="18">
                  <a:moveTo>
                    <a:pt x="1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2337245" y="2123985"/>
              <a:ext cx="299" cy="163"/>
            </a:xfrm>
            <a:custGeom>
              <a:rect b="b" l="l" r="r" t="t"/>
              <a:pathLst>
                <a:path extrusionOk="0" h="12" w="22">
                  <a:moveTo>
                    <a:pt x="21"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2304687" y="2129782"/>
              <a:ext cx="204" cy="14"/>
            </a:xfrm>
            <a:custGeom>
              <a:rect b="b" l="l" r="r" t="t"/>
              <a:pathLst>
                <a:path extrusionOk="0" h="1" w="15">
                  <a:moveTo>
                    <a:pt x="1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2336241" y="2124555"/>
              <a:ext cx="258" cy="109"/>
            </a:xfrm>
            <a:custGeom>
              <a:rect b="b" l="l" r="r" t="t"/>
              <a:pathLst>
                <a:path extrusionOk="0" h="8" w="19">
                  <a:moveTo>
                    <a:pt x="18"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2336010" y="2124704"/>
              <a:ext cx="204" cy="109"/>
            </a:xfrm>
            <a:custGeom>
              <a:rect b="b" l="l" r="r" t="t"/>
              <a:pathLst>
                <a:path extrusionOk="0" h="8" w="15">
                  <a:moveTo>
                    <a:pt x="1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2335725" y="2124895"/>
              <a:ext cx="204" cy="109"/>
            </a:xfrm>
            <a:custGeom>
              <a:rect b="b" l="l" r="r" t="t"/>
              <a:pathLst>
                <a:path extrusionOk="0" h="8" w="15">
                  <a:moveTo>
                    <a:pt x="1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2341237" y="2121989"/>
              <a:ext cx="530" cy="258"/>
            </a:xfrm>
            <a:custGeom>
              <a:rect b="b" l="l" r="r" t="t"/>
              <a:pathLst>
                <a:path extrusionOk="0" h="19" w="39">
                  <a:moveTo>
                    <a:pt x="39" y="1"/>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2336865" y="2124229"/>
              <a:ext cx="299" cy="109"/>
            </a:xfrm>
            <a:custGeom>
              <a:rect b="b" l="l" r="r" t="t"/>
              <a:pathLst>
                <a:path extrusionOk="0" h="8" w="22">
                  <a:moveTo>
                    <a:pt x="21"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2339472" y="2122844"/>
              <a:ext cx="448" cy="204"/>
            </a:xfrm>
            <a:custGeom>
              <a:rect b="b" l="l" r="r" t="t"/>
              <a:pathLst>
                <a:path extrusionOk="0" h="15" w="33">
                  <a:moveTo>
                    <a:pt x="32"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2301876" y="2129457"/>
              <a:ext cx="679" cy="109"/>
            </a:xfrm>
            <a:custGeom>
              <a:rect b="b" l="l" r="r" t="t"/>
              <a:pathLst>
                <a:path extrusionOk="0" h="8" w="50">
                  <a:moveTo>
                    <a:pt x="1" y="0"/>
                  </a:moveTo>
                  <a:lnTo>
                    <a:pt x="5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2340572" y="2122274"/>
              <a:ext cx="530" cy="258"/>
            </a:xfrm>
            <a:custGeom>
              <a:rect b="b" l="l" r="r" t="t"/>
              <a:pathLst>
                <a:path extrusionOk="0" h="19" w="39">
                  <a:moveTo>
                    <a:pt x="39" y="1"/>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2334340" y="2125886"/>
              <a:ext cx="68" cy="68"/>
            </a:xfrm>
            <a:custGeom>
              <a:rect b="b" l="l" r="r" t="t"/>
              <a:pathLst>
                <a:path extrusionOk="0" h="5" w="5">
                  <a:moveTo>
                    <a:pt x="1" y="4"/>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2338956" y="2123129"/>
              <a:ext cx="394" cy="163"/>
            </a:xfrm>
            <a:custGeom>
              <a:rect b="b" l="l" r="r" t="t"/>
              <a:pathLst>
                <a:path extrusionOk="0" h="12" w="29">
                  <a:moveTo>
                    <a:pt x="28"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2338481" y="2123374"/>
              <a:ext cx="339" cy="149"/>
            </a:xfrm>
            <a:custGeom>
              <a:rect b="b" l="l" r="r" t="t"/>
              <a:pathLst>
                <a:path extrusionOk="0" h="11" w="25">
                  <a:moveTo>
                    <a:pt x="25"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2302691" y="2129592"/>
              <a:ext cx="489" cy="68"/>
            </a:xfrm>
            <a:custGeom>
              <a:rect b="b" l="l" r="r" t="t"/>
              <a:pathLst>
                <a:path extrusionOk="0" h="5" w="36">
                  <a:moveTo>
                    <a:pt x="35"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2334245" y="2125981"/>
              <a:ext cx="68" cy="68"/>
            </a:xfrm>
            <a:custGeom>
              <a:rect b="b" l="l" r="r" t="t"/>
              <a:pathLst>
                <a:path extrusionOk="0" h="5" w="5">
                  <a:moveTo>
                    <a:pt x="4"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2334489" y="2125750"/>
              <a:ext cx="54" cy="54"/>
            </a:xfrm>
            <a:custGeom>
              <a:rect b="b" l="l" r="r" t="t"/>
              <a:pathLst>
                <a:path extrusionOk="0" h="4" w="4">
                  <a:moveTo>
                    <a:pt x="4"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2303302" y="2129647"/>
              <a:ext cx="394" cy="54"/>
            </a:xfrm>
            <a:custGeom>
              <a:rect b="b" l="l" r="r" t="t"/>
              <a:pathLst>
                <a:path extrusionOk="0" h="4" w="29">
                  <a:moveTo>
                    <a:pt x="29"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2333294" y="2126456"/>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2334394" y="2125845"/>
              <a:ext cx="54" cy="54"/>
            </a:xfrm>
            <a:custGeom>
              <a:rect b="b" l="l" r="r" t="t"/>
              <a:pathLst>
                <a:path extrusionOk="0" h="4" w="4">
                  <a:moveTo>
                    <a:pt x="4"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2340002" y="2122559"/>
              <a:ext cx="489" cy="258"/>
            </a:xfrm>
            <a:custGeom>
              <a:rect b="b" l="l" r="r" t="t"/>
              <a:pathLst>
                <a:path extrusionOk="0" h="19" w="36">
                  <a:moveTo>
                    <a:pt x="35" y="1"/>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2334530" y="2125655"/>
              <a:ext cx="109" cy="109"/>
            </a:xfrm>
            <a:custGeom>
              <a:rect b="b" l="l" r="r" t="t"/>
              <a:pathLst>
                <a:path extrusionOk="0" h="8" w="8">
                  <a:moveTo>
                    <a:pt x="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2305202" y="2129837"/>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2335100" y="2125275"/>
              <a:ext cx="163" cy="109"/>
            </a:xfrm>
            <a:custGeom>
              <a:rect b="b" l="l" r="r" t="t"/>
              <a:pathLst>
                <a:path extrusionOk="0" h="8" w="12">
                  <a:moveTo>
                    <a:pt x="11"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2334964" y="2125370"/>
              <a:ext cx="109" cy="109"/>
            </a:xfrm>
            <a:custGeom>
              <a:rect b="b" l="l" r="r" t="t"/>
              <a:pathLst>
                <a:path extrusionOk="0" h="8" w="8">
                  <a:moveTo>
                    <a:pt x="7"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2335535" y="2124990"/>
              <a:ext cx="149" cy="109"/>
            </a:xfrm>
            <a:custGeom>
              <a:rect b="b" l="l" r="r" t="t"/>
              <a:pathLst>
                <a:path extrusionOk="0" h="8" w="11">
                  <a:moveTo>
                    <a:pt x="11"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2338046" y="2123605"/>
              <a:ext cx="299" cy="163"/>
            </a:xfrm>
            <a:custGeom>
              <a:rect b="b" l="l" r="r" t="t"/>
              <a:pathLst>
                <a:path extrusionOk="0" h="12" w="22">
                  <a:moveTo>
                    <a:pt x="22"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2303831" y="2129742"/>
              <a:ext cx="299" cy="14"/>
            </a:xfrm>
            <a:custGeom>
              <a:rect b="b" l="l" r="r" t="t"/>
              <a:pathLst>
                <a:path extrusionOk="0" h="1" w="22">
                  <a:moveTo>
                    <a:pt x="21"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2335290" y="2125125"/>
              <a:ext cx="163" cy="109"/>
            </a:xfrm>
            <a:custGeom>
              <a:rect b="b" l="l" r="r" t="t"/>
              <a:pathLst>
                <a:path extrusionOk="0" h="8" w="12">
                  <a:moveTo>
                    <a:pt x="11"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334679" y="2125560"/>
              <a:ext cx="109" cy="109"/>
            </a:xfrm>
            <a:custGeom>
              <a:rect b="b" l="l" r="r" t="t"/>
              <a:pathLst>
                <a:path extrusionOk="0" h="8" w="8">
                  <a:moveTo>
                    <a:pt x="7"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337626" y="2123795"/>
              <a:ext cx="299" cy="163"/>
            </a:xfrm>
            <a:custGeom>
              <a:rect b="b" l="l" r="r" t="t"/>
              <a:pathLst>
                <a:path extrusionOk="0" h="12" w="22">
                  <a:moveTo>
                    <a:pt x="21" y="1"/>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334815" y="2125465"/>
              <a:ext cx="109" cy="109"/>
            </a:xfrm>
            <a:custGeom>
              <a:rect b="b" l="l" r="r" t="t"/>
              <a:pathLst>
                <a:path extrusionOk="0" h="8" w="8">
                  <a:moveTo>
                    <a:pt x="8"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292942" y="2120903"/>
              <a:ext cx="68" cy="149"/>
            </a:xfrm>
            <a:custGeom>
              <a:rect b="b" l="l" r="r" t="t"/>
              <a:pathLst>
                <a:path extrusionOk="0" h="11" w="5">
                  <a:moveTo>
                    <a:pt x="4"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292711" y="2120183"/>
              <a:ext cx="109" cy="353"/>
            </a:xfrm>
            <a:custGeom>
              <a:rect b="b" l="l" r="r" t="t"/>
              <a:pathLst>
                <a:path extrusionOk="0" h="26" w="8">
                  <a:moveTo>
                    <a:pt x="7" y="2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293376" y="2122464"/>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293281" y="2122043"/>
              <a:ext cx="14" cy="54"/>
            </a:xfrm>
            <a:custGeom>
              <a:rect b="b" l="l" r="r" t="t"/>
              <a:pathLst>
                <a:path extrusionOk="0" h="4" w="1">
                  <a:moveTo>
                    <a:pt x="0"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287769" y="2147800"/>
              <a:ext cx="54" cy="163"/>
            </a:xfrm>
            <a:custGeom>
              <a:rect b="b" l="l" r="r" t="t"/>
              <a:pathLst>
                <a:path extrusionOk="0" h="12" w="4">
                  <a:moveTo>
                    <a:pt x="4"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288760" y="2148709"/>
              <a:ext cx="299" cy="299"/>
            </a:xfrm>
            <a:custGeom>
              <a:rect b="b" l="l" r="r" t="t"/>
              <a:pathLst>
                <a:path extrusionOk="0" h="22" w="22">
                  <a:moveTo>
                    <a:pt x="22" y="2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293227" y="2151126"/>
              <a:ext cx="638" cy="204"/>
            </a:xfrm>
            <a:custGeom>
              <a:rect b="b" l="l" r="r" t="t"/>
              <a:pathLst>
                <a:path extrusionOk="0" h="15" w="47">
                  <a:moveTo>
                    <a:pt x="46"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296703" y="2150800"/>
              <a:ext cx="204" cy="14"/>
            </a:xfrm>
            <a:custGeom>
              <a:rect b="b" l="l" r="r" t="t"/>
              <a:pathLst>
                <a:path extrusionOk="0" h="1" w="15">
                  <a:moveTo>
                    <a:pt x="14"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289195" y="2149130"/>
              <a:ext cx="489" cy="394"/>
            </a:xfrm>
            <a:custGeom>
              <a:rect b="b" l="l" r="r" t="t"/>
              <a:pathLst>
                <a:path extrusionOk="0" h="29" w="36">
                  <a:moveTo>
                    <a:pt x="35" y="29"/>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297273" y="2150895"/>
              <a:ext cx="149" cy="54"/>
            </a:xfrm>
            <a:custGeom>
              <a:rect b="b" l="l" r="r" t="t"/>
              <a:pathLst>
                <a:path extrusionOk="0" h="4" w="11">
                  <a:moveTo>
                    <a:pt x="11"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293987" y="2150936"/>
              <a:ext cx="543" cy="163"/>
            </a:xfrm>
            <a:custGeom>
              <a:rect b="b" l="l" r="r" t="t"/>
              <a:pathLst>
                <a:path extrusionOk="0" h="12" w="40">
                  <a:moveTo>
                    <a:pt x="39"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2306913" y="2152701"/>
              <a:ext cx="258" cy="299"/>
            </a:xfrm>
            <a:custGeom>
              <a:rect b="b" l="l" r="r" t="t"/>
              <a:pathLst>
                <a:path extrusionOk="0" h="22" w="19">
                  <a:moveTo>
                    <a:pt x="1" y="0"/>
                  </a:moveTo>
                  <a:lnTo>
                    <a:pt x="18" y="2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2307293" y="2153081"/>
              <a:ext cx="299" cy="339"/>
            </a:xfrm>
            <a:custGeom>
              <a:rect b="b" l="l" r="r" t="t"/>
              <a:pathLst>
                <a:path extrusionOk="0" h="25" w="22">
                  <a:moveTo>
                    <a:pt x="1" y="0"/>
                  </a:moveTo>
                  <a:lnTo>
                    <a:pt x="22"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2305352" y="2151126"/>
              <a:ext cx="530" cy="543"/>
            </a:xfrm>
            <a:custGeom>
              <a:rect b="b" l="l" r="r" t="t"/>
              <a:pathLst>
                <a:path extrusionOk="0" h="40" w="39">
                  <a:moveTo>
                    <a:pt x="0" y="1"/>
                  </a:moveTo>
                  <a:lnTo>
                    <a:pt x="39" y="39"/>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2305922" y="2151697"/>
              <a:ext cx="434" cy="448"/>
            </a:xfrm>
            <a:custGeom>
              <a:rect b="b" l="l" r="r" t="t"/>
              <a:pathLst>
                <a:path extrusionOk="0" h="33" w="32">
                  <a:moveTo>
                    <a:pt x="0" y="1"/>
                  </a:moveTo>
                  <a:lnTo>
                    <a:pt x="32"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2306492" y="2152267"/>
              <a:ext cx="299" cy="299"/>
            </a:xfrm>
            <a:custGeom>
              <a:rect b="b" l="l" r="r" t="t"/>
              <a:pathLst>
                <a:path extrusionOk="0" h="22" w="22">
                  <a:moveTo>
                    <a:pt x="0" y="1"/>
                  </a:moveTo>
                  <a:lnTo>
                    <a:pt x="21"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2304727" y="2150610"/>
              <a:ext cx="489" cy="434"/>
            </a:xfrm>
            <a:custGeom>
              <a:rect b="b" l="l" r="r" t="t"/>
              <a:pathLst>
                <a:path extrusionOk="0" h="32" w="36">
                  <a:moveTo>
                    <a:pt x="1" y="0"/>
                  </a:moveTo>
                  <a:lnTo>
                    <a:pt x="36" y="3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2304347" y="2150271"/>
              <a:ext cx="204" cy="163"/>
            </a:xfrm>
            <a:custGeom>
              <a:rect b="b" l="l" r="r" t="t"/>
              <a:pathLst>
                <a:path extrusionOk="0" h="12" w="15">
                  <a:moveTo>
                    <a:pt x="1" y="1"/>
                  </a:moveTo>
                  <a:lnTo>
                    <a:pt x="1" y="1"/>
                  </a:lnTo>
                  <a:lnTo>
                    <a:pt x="15"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2291951" y="2116436"/>
              <a:ext cx="14" cy="0"/>
            </a:xfrm>
            <a:custGeom>
              <a:rect b="b" l="l" r="r" t="t"/>
              <a:pathLst>
                <a:path extrusionOk="0" h="0"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2292562" y="2116436"/>
              <a:ext cx="14" cy="0"/>
            </a:xfrm>
            <a:custGeom>
              <a:rect b="b" l="l" r="r" t="t"/>
              <a:pathLst>
                <a:path extrusionOk="0" h="0"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2291095" y="2116476"/>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2293132" y="2116436"/>
              <a:ext cx="14" cy="0"/>
            </a:xfrm>
            <a:custGeom>
              <a:rect b="b" l="l" r="r" t="t"/>
              <a:pathLst>
                <a:path extrusionOk="0" h="0"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2291326" y="2116476"/>
              <a:ext cx="448" cy="14"/>
            </a:xfrm>
            <a:custGeom>
              <a:rect b="b" l="l" r="r" t="t"/>
              <a:pathLst>
                <a:path extrusionOk="0" h="1" w="33">
                  <a:moveTo>
                    <a:pt x="1" y="1"/>
                  </a:moveTo>
                  <a:lnTo>
                    <a:pt x="3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2585741" y="173408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2587696" y="1734365"/>
              <a:ext cx="299" cy="14"/>
            </a:xfrm>
            <a:custGeom>
              <a:rect b="b" l="l" r="r" t="t"/>
              <a:pathLst>
                <a:path extrusionOk="0" h="1" w="22">
                  <a:moveTo>
                    <a:pt x="0" y="0"/>
                  </a:move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2588782" y="1734365"/>
              <a:ext cx="489" cy="14"/>
            </a:xfrm>
            <a:custGeom>
              <a:rect b="b" l="l" r="r" t="t"/>
              <a:pathLst>
                <a:path extrusionOk="0" h="1" w="36">
                  <a:moveTo>
                    <a:pt x="1" y="0"/>
                  </a:moveTo>
                  <a:lnTo>
                    <a:pt x="36"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2587221" y="1734365"/>
              <a:ext cx="204" cy="14"/>
            </a:xfrm>
            <a:custGeom>
              <a:rect b="b" l="l" r="r" t="t"/>
              <a:pathLst>
                <a:path extrusionOk="0" h="1" w="15">
                  <a:moveTo>
                    <a:pt x="0" y="0"/>
                  </a:moveTo>
                  <a:lnTo>
                    <a:pt x="1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2586786" y="1734270"/>
              <a:ext cx="163" cy="14"/>
            </a:xfrm>
            <a:custGeom>
              <a:rect b="b" l="l" r="r" t="t"/>
              <a:pathLst>
                <a:path extrusionOk="0" h="1" w="12">
                  <a:moveTo>
                    <a:pt x="1"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2588646" y="173436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2586121" y="1734080"/>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2585075" y="1734080"/>
              <a:ext cx="258" cy="14"/>
            </a:xfrm>
            <a:custGeom>
              <a:rect b="b" l="l" r="r" t="t"/>
              <a:pathLst>
                <a:path extrusionOk="0" h="1" w="19">
                  <a:moveTo>
                    <a:pt x="1" y="0"/>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2553752" y="1749137"/>
              <a:ext cx="163" cy="204"/>
            </a:xfrm>
            <a:custGeom>
              <a:rect b="b" l="l" r="r" t="t"/>
              <a:pathLst>
                <a:path extrusionOk="0" h="15" w="12">
                  <a:moveTo>
                    <a:pt x="11"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2553997" y="1748716"/>
              <a:ext cx="109" cy="244"/>
            </a:xfrm>
            <a:custGeom>
              <a:rect b="b" l="l" r="r" t="t"/>
              <a:pathLst>
                <a:path extrusionOk="0" h="18" w="8">
                  <a:moveTo>
                    <a:pt x="7" y="0"/>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2555612" y="1746720"/>
              <a:ext cx="244" cy="204"/>
            </a:xfrm>
            <a:custGeom>
              <a:rect b="b" l="l" r="r" t="t"/>
              <a:pathLst>
                <a:path extrusionOk="0" h="15" w="18">
                  <a:moveTo>
                    <a:pt x="18" y="0"/>
                  </a:moveTo>
                  <a:lnTo>
                    <a:pt x="0"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2554893" y="1747426"/>
              <a:ext cx="163" cy="204"/>
            </a:xfrm>
            <a:custGeom>
              <a:rect b="b" l="l" r="r" t="t"/>
              <a:pathLst>
                <a:path extrusionOk="0" h="15" w="12">
                  <a:moveTo>
                    <a:pt x="11"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2554187" y="1748377"/>
              <a:ext cx="149" cy="204"/>
            </a:xfrm>
            <a:custGeom>
              <a:rect b="b" l="l" r="r" t="t"/>
              <a:pathLst>
                <a:path extrusionOk="0" h="15" w="11">
                  <a:moveTo>
                    <a:pt x="11" y="1"/>
                  </a:moveTo>
                  <a:lnTo>
                    <a:pt x="0"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2555368" y="1746951"/>
              <a:ext cx="163" cy="204"/>
            </a:xfrm>
            <a:custGeom>
              <a:rect b="b" l="l" r="r" t="t"/>
              <a:pathLst>
                <a:path extrusionOk="0" h="15" w="12">
                  <a:moveTo>
                    <a:pt x="11"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2554417" y="1747997"/>
              <a:ext cx="163" cy="204"/>
            </a:xfrm>
            <a:custGeom>
              <a:rect b="b" l="l" r="r" t="t"/>
              <a:pathLst>
                <a:path extrusionOk="0" h="15" w="12">
                  <a:moveTo>
                    <a:pt x="11" y="1"/>
                  </a:moveTo>
                  <a:lnTo>
                    <a:pt x="1"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553616" y="1749572"/>
              <a:ext cx="109" cy="244"/>
            </a:xfrm>
            <a:custGeom>
              <a:rect b="b" l="l" r="r" t="t"/>
              <a:pathLst>
                <a:path extrusionOk="0" h="18" w="8">
                  <a:moveTo>
                    <a:pt x="7" y="0"/>
                  </a:moveTo>
                  <a:lnTo>
                    <a:pt x="0"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2553087" y="1753143"/>
              <a:ext cx="14" cy="149"/>
            </a:xfrm>
            <a:custGeom>
              <a:rect b="b" l="l" r="r" t="t"/>
              <a:pathLst>
                <a:path extrusionOk="0" h="11" w="1">
                  <a:moveTo>
                    <a:pt x="1"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2555137" y="1747196"/>
              <a:ext cx="149" cy="149"/>
            </a:xfrm>
            <a:custGeom>
              <a:rect b="b" l="l" r="r" t="t"/>
              <a:pathLst>
                <a:path extrusionOk="0" h="11" w="11">
                  <a:moveTo>
                    <a:pt x="0" y="11"/>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2570398" y="1725716"/>
              <a:ext cx="54" cy="54"/>
            </a:xfrm>
            <a:custGeom>
              <a:rect b="b" l="l" r="r" t="t"/>
              <a:pathLst>
                <a:path extrusionOk="0" h="4" w="4">
                  <a:moveTo>
                    <a:pt x="4" y="0"/>
                  </a:moveTo>
                  <a:lnTo>
                    <a:pt x="0" y="4"/>
                  </a:ln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2554662" y="1747712"/>
              <a:ext cx="149" cy="204"/>
            </a:xfrm>
            <a:custGeom>
              <a:rect b="b" l="l" r="r" t="t"/>
              <a:pathLst>
                <a:path extrusionOk="0" h="15" w="11">
                  <a:moveTo>
                    <a:pt x="11" y="1"/>
                  </a:moveTo>
                  <a:lnTo>
                    <a:pt x="0"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2572014" y="1722675"/>
              <a:ext cx="109" cy="190"/>
            </a:xfrm>
            <a:custGeom>
              <a:rect b="b" l="l" r="r" t="t"/>
              <a:pathLst>
                <a:path extrusionOk="0" h="14" w="8">
                  <a:moveTo>
                    <a:pt x="0" y="14"/>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2572489" y="1721616"/>
              <a:ext cx="54" cy="163"/>
            </a:xfrm>
            <a:custGeom>
              <a:rect b="b" l="l" r="r" t="t"/>
              <a:pathLst>
                <a:path extrusionOk="0" h="12" w="4">
                  <a:moveTo>
                    <a:pt x="0" y="1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2572299" y="1722050"/>
              <a:ext cx="54" cy="204"/>
            </a:xfrm>
            <a:custGeom>
              <a:rect b="b" l="l" r="r" t="t"/>
              <a:pathLst>
                <a:path extrusionOk="0" h="15" w="4">
                  <a:moveTo>
                    <a:pt x="0" y="15"/>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571824" y="1723001"/>
              <a:ext cx="109" cy="204"/>
            </a:xfrm>
            <a:custGeom>
              <a:rect b="b" l="l" r="r" t="t"/>
              <a:pathLst>
                <a:path extrusionOk="0" h="15" w="8">
                  <a:moveTo>
                    <a:pt x="0" y="15"/>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572394" y="1721860"/>
              <a:ext cx="54" cy="109"/>
            </a:xfrm>
            <a:custGeom>
              <a:rect b="b" l="l" r="r" t="t"/>
              <a:pathLst>
                <a:path extrusionOk="0" h="8" w="4">
                  <a:moveTo>
                    <a:pt x="0" y="7"/>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2572150" y="1722335"/>
              <a:ext cx="109" cy="204"/>
            </a:xfrm>
            <a:custGeom>
              <a:rect b="b" l="l" r="r" t="t"/>
              <a:pathLst>
                <a:path extrusionOk="0" h="15" w="8">
                  <a:moveTo>
                    <a:pt x="1" y="15"/>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2570914" y="1724671"/>
              <a:ext cx="109" cy="244"/>
            </a:xfrm>
            <a:custGeom>
              <a:rect b="b" l="l" r="r" t="t"/>
              <a:pathLst>
                <a:path extrusionOk="0" h="18" w="8">
                  <a:moveTo>
                    <a:pt x="1" y="18"/>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2570588" y="1725187"/>
              <a:ext cx="149" cy="258"/>
            </a:xfrm>
            <a:custGeom>
              <a:rect b="b" l="l" r="r" t="t"/>
              <a:pathLst>
                <a:path extrusionOk="0" h="19" w="11">
                  <a:moveTo>
                    <a:pt x="0" y="18"/>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2571634" y="1723381"/>
              <a:ext cx="149" cy="204"/>
            </a:xfrm>
            <a:custGeom>
              <a:rect b="b" l="l" r="r" t="t"/>
              <a:pathLst>
                <a:path extrusionOk="0" h="15" w="11">
                  <a:moveTo>
                    <a:pt x="0" y="15"/>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2571159" y="1724195"/>
              <a:ext cx="149" cy="244"/>
            </a:xfrm>
            <a:custGeom>
              <a:rect b="b" l="l" r="r" t="t"/>
              <a:pathLst>
                <a:path extrusionOk="0" h="18" w="11">
                  <a:moveTo>
                    <a:pt x="0" y="18"/>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2571389" y="1723761"/>
              <a:ext cx="163" cy="258"/>
            </a:xfrm>
            <a:custGeom>
              <a:rect b="b" l="l" r="r" t="t"/>
              <a:pathLst>
                <a:path extrusionOk="0" h="19" w="12">
                  <a:moveTo>
                    <a:pt x="1" y="18"/>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2572679" y="1721140"/>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2572584" y="1721426"/>
              <a:ext cx="14" cy="109"/>
            </a:xfrm>
            <a:custGeom>
              <a:rect b="b" l="l" r="r" t="t"/>
              <a:pathLst>
                <a:path extrusionOk="0" h="8" w="1">
                  <a:moveTo>
                    <a:pt x="0"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2572625" y="1721235"/>
              <a:ext cx="14" cy="163"/>
            </a:xfrm>
            <a:custGeom>
              <a:rect b="b" l="l" r="r" t="t"/>
              <a:pathLst>
                <a:path extrusionOk="0" h="12" w="1">
                  <a:moveTo>
                    <a:pt x="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2604994" y="1750237"/>
              <a:ext cx="14" cy="149"/>
            </a:xfrm>
            <a:custGeom>
              <a:rect b="b" l="l" r="r" t="t"/>
              <a:pathLst>
                <a:path extrusionOk="0" h="11" w="1">
                  <a:moveTo>
                    <a:pt x="1"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2605048" y="1750807"/>
              <a:ext cx="54" cy="244"/>
            </a:xfrm>
            <a:custGeom>
              <a:rect b="b" l="l" r="r" t="t"/>
              <a:pathLst>
                <a:path extrusionOk="0" h="18" w="4">
                  <a:moveTo>
                    <a:pt x="0" y="1"/>
                  </a:moveTo>
                  <a:lnTo>
                    <a:pt x="4"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2376321" y="1716673"/>
              <a:ext cx="584" cy="68"/>
            </a:xfrm>
            <a:custGeom>
              <a:rect b="b" l="l" r="r" t="t"/>
              <a:pathLst>
                <a:path extrusionOk="0" h="5" w="43">
                  <a:moveTo>
                    <a:pt x="0" y="1"/>
                  </a:moveTo>
                  <a:lnTo>
                    <a:pt x="42"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2377122" y="1716728"/>
              <a:ext cx="543" cy="109"/>
            </a:xfrm>
            <a:custGeom>
              <a:rect b="b" l="l" r="r" t="t"/>
              <a:pathLst>
                <a:path extrusionOk="0" h="8" w="40">
                  <a:moveTo>
                    <a:pt x="1" y="0"/>
                  </a:moveTo>
                  <a:lnTo>
                    <a:pt x="39"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2378833" y="1717013"/>
              <a:ext cx="543" cy="109"/>
            </a:xfrm>
            <a:custGeom>
              <a:rect b="b" l="l" r="r" t="t"/>
              <a:pathLst>
                <a:path extrusionOk="0" h="8" w="40">
                  <a:moveTo>
                    <a:pt x="1" y="0"/>
                  </a:moveTo>
                  <a:lnTo>
                    <a:pt x="39"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2377937" y="1716864"/>
              <a:ext cx="584" cy="68"/>
            </a:xfrm>
            <a:custGeom>
              <a:rect b="b" l="l" r="r" t="t"/>
              <a:pathLst>
                <a:path extrusionOk="0" h="5" w="43">
                  <a:moveTo>
                    <a:pt x="0" y="1"/>
                  </a:moveTo>
                  <a:lnTo>
                    <a:pt x="42"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2375561" y="1716633"/>
              <a:ext cx="584" cy="14"/>
            </a:xfrm>
            <a:custGeom>
              <a:rect b="b" l="l" r="r" t="t"/>
              <a:pathLst>
                <a:path extrusionOk="0" h="1" w="43">
                  <a:moveTo>
                    <a:pt x="0" y="0"/>
                  </a:moveTo>
                  <a:lnTo>
                    <a:pt x="4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2379784" y="1717203"/>
              <a:ext cx="299" cy="54"/>
            </a:xfrm>
            <a:custGeom>
              <a:rect b="b" l="l" r="r" t="t"/>
              <a:pathLst>
                <a:path extrusionOk="0" h="4" w="22">
                  <a:moveTo>
                    <a:pt x="22"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2368134" y="1717773"/>
              <a:ext cx="828" cy="149"/>
            </a:xfrm>
            <a:custGeom>
              <a:rect b="b" l="l" r="r" t="t"/>
              <a:pathLst>
                <a:path extrusionOk="0" h="11" w="61">
                  <a:moveTo>
                    <a:pt x="1" y="11"/>
                  </a:moveTo>
                  <a:lnTo>
                    <a:pt x="6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2374896" y="1716633"/>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2369234" y="1717488"/>
              <a:ext cx="964" cy="244"/>
            </a:xfrm>
            <a:custGeom>
              <a:rect b="b" l="l" r="r" t="t"/>
              <a:pathLst>
                <a:path extrusionOk="0" h="18" w="71">
                  <a:moveTo>
                    <a:pt x="0" y="18"/>
                  </a:moveTo>
                  <a:lnTo>
                    <a:pt x="7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2374611" y="1725051"/>
              <a:ext cx="149" cy="109"/>
            </a:xfrm>
            <a:custGeom>
              <a:rect b="b" l="l" r="r" t="t"/>
              <a:pathLst>
                <a:path extrusionOk="0" h="8" w="11">
                  <a:moveTo>
                    <a:pt x="0" y="0"/>
                  </a:moveTo>
                  <a:lnTo>
                    <a:pt x="1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2374461" y="1724901"/>
              <a:ext cx="163" cy="109"/>
            </a:xfrm>
            <a:custGeom>
              <a:rect b="b" l="l" r="r" t="t"/>
              <a:pathLst>
                <a:path extrusionOk="0" h="8" w="12">
                  <a:moveTo>
                    <a:pt x="11"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2374896" y="1725377"/>
              <a:ext cx="149" cy="258"/>
            </a:xfrm>
            <a:custGeom>
              <a:rect b="b" l="l" r="r" t="t"/>
              <a:pathLst>
                <a:path extrusionOk="0" h="19" w="11">
                  <a:moveTo>
                    <a:pt x="11" y="1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2374746" y="1725187"/>
              <a:ext cx="163" cy="163"/>
            </a:xfrm>
            <a:custGeom>
              <a:rect b="b" l="l" r="r" t="t"/>
              <a:pathLst>
                <a:path extrusionOk="0" h="12" w="12">
                  <a:moveTo>
                    <a:pt x="11"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2376702" y="1727617"/>
              <a:ext cx="339" cy="109"/>
            </a:xfrm>
            <a:custGeom>
              <a:rect b="b" l="l" r="r" t="t"/>
              <a:pathLst>
                <a:path extrusionOk="0" h="8" w="25">
                  <a:moveTo>
                    <a:pt x="25"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2377177" y="1727753"/>
              <a:ext cx="244" cy="163"/>
            </a:xfrm>
            <a:custGeom>
              <a:rect b="b" l="l" r="r" t="t"/>
              <a:pathLst>
                <a:path extrusionOk="0" h="12" w="18">
                  <a:moveTo>
                    <a:pt x="18" y="1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2377937" y="1728323"/>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2389668" y="1712682"/>
              <a:ext cx="109" cy="109"/>
            </a:xfrm>
            <a:custGeom>
              <a:rect b="b" l="l" r="r" t="t"/>
              <a:pathLst>
                <a:path extrusionOk="0" h="8" w="8">
                  <a:moveTo>
                    <a:pt x="1" y="8"/>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2389953" y="1712111"/>
              <a:ext cx="204" cy="258"/>
            </a:xfrm>
            <a:custGeom>
              <a:rect b="b" l="l" r="r" t="t"/>
              <a:pathLst>
                <a:path extrusionOk="0" h="19" w="15">
                  <a:moveTo>
                    <a:pt x="1" y="18"/>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2389532" y="1713021"/>
              <a:ext cx="54" cy="54"/>
            </a:xfrm>
            <a:custGeom>
              <a:rect b="b" l="l" r="r" t="t"/>
              <a:pathLst>
                <a:path extrusionOk="0" h="4" w="4">
                  <a:moveTo>
                    <a:pt x="0" y="4"/>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2389573" y="1712872"/>
              <a:ext cx="68" cy="109"/>
            </a:xfrm>
            <a:custGeom>
              <a:rect b="b" l="l" r="r" t="t"/>
              <a:pathLst>
                <a:path extrusionOk="0" h="8" w="5">
                  <a:moveTo>
                    <a:pt x="1" y="8"/>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2389763" y="1712397"/>
              <a:ext cx="204" cy="258"/>
            </a:xfrm>
            <a:custGeom>
              <a:rect b="b" l="l" r="r" t="t"/>
              <a:pathLst>
                <a:path extrusionOk="0" h="19" w="15">
                  <a:moveTo>
                    <a:pt x="1" y="18"/>
                  </a:moveTo>
                  <a:lnTo>
                    <a:pt x="1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2389478" y="1713116"/>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2381114" y="1715248"/>
              <a:ext cx="109" cy="14"/>
            </a:xfrm>
            <a:custGeom>
              <a:rect b="b" l="l" r="r" t="t"/>
              <a:pathLst>
                <a:path extrusionOk="0" h="1" w="8">
                  <a:moveTo>
                    <a:pt x="1" y="1"/>
                  </a:moveTo>
                  <a:lnTo>
                    <a:pt x="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2390198" y="1711921"/>
              <a:ext cx="149" cy="163"/>
            </a:xfrm>
            <a:custGeom>
              <a:rect b="b" l="l" r="r" t="t"/>
              <a:pathLst>
                <a:path extrusionOk="0" h="12" w="11">
                  <a:moveTo>
                    <a:pt x="11" y="1"/>
                  </a:moveTo>
                  <a:lnTo>
                    <a:pt x="0" y="11"/>
                  </a:ln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2403748" y="1738262"/>
              <a:ext cx="339" cy="244"/>
            </a:xfrm>
            <a:custGeom>
              <a:rect b="b" l="l" r="r" t="t"/>
              <a:pathLst>
                <a:path extrusionOk="0" h="18" w="25">
                  <a:moveTo>
                    <a:pt x="25" y="18"/>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2403273" y="1737922"/>
              <a:ext cx="299" cy="204"/>
            </a:xfrm>
            <a:custGeom>
              <a:rect b="b" l="l" r="r" t="t"/>
              <a:pathLst>
                <a:path extrusionOk="0" h="15" w="22">
                  <a:moveTo>
                    <a:pt x="21"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2405839" y="1739443"/>
              <a:ext cx="394" cy="204"/>
            </a:xfrm>
            <a:custGeom>
              <a:rect b="b" l="l" r="r" t="t"/>
              <a:pathLst>
                <a:path extrusionOk="0" h="15" w="29">
                  <a:moveTo>
                    <a:pt x="28" y="15"/>
                  </a:moveTo>
                  <a:lnTo>
                    <a:pt x="28" y="15"/>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2385486" y="1735981"/>
              <a:ext cx="353" cy="14"/>
            </a:xfrm>
            <a:custGeom>
              <a:rect b="b" l="l" r="r" t="t"/>
              <a:pathLst>
                <a:path extrusionOk="0" h="1" w="26">
                  <a:moveTo>
                    <a:pt x="25" y="0"/>
                  </a:moveTo>
                  <a:lnTo>
                    <a:pt x="1" y="0"/>
                  </a:lnTo>
                  <a:lnTo>
                    <a:pt x="25" y="0"/>
                  </a:lnTo>
                  <a:lnTo>
                    <a:pt x="2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2402933" y="1737596"/>
              <a:ext cx="258" cy="204"/>
            </a:xfrm>
            <a:custGeom>
              <a:rect b="b" l="l" r="r" t="t"/>
              <a:pathLst>
                <a:path extrusionOk="0" h="15" w="19">
                  <a:moveTo>
                    <a:pt x="18"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2380069" y="1732695"/>
              <a:ext cx="204" cy="163"/>
            </a:xfrm>
            <a:custGeom>
              <a:rect b="b" l="l" r="r" t="t"/>
              <a:pathLst>
                <a:path extrusionOk="0" h="12" w="15">
                  <a:moveTo>
                    <a:pt x="15" y="1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2404264" y="1738588"/>
              <a:ext cx="543" cy="353"/>
            </a:xfrm>
            <a:custGeom>
              <a:rect b="b" l="l" r="r" t="t"/>
              <a:pathLst>
                <a:path extrusionOk="0" h="26" w="40">
                  <a:moveTo>
                    <a:pt x="39" y="2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2405364" y="1714447"/>
              <a:ext cx="244" cy="204"/>
            </a:xfrm>
            <a:custGeom>
              <a:rect b="b" l="l" r="r" t="t"/>
              <a:pathLst>
                <a:path extrusionOk="0" h="15" w="18">
                  <a:moveTo>
                    <a:pt x="0" y="14"/>
                  </a:move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2400612" y="1717298"/>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2403884" y="1715153"/>
              <a:ext cx="299" cy="109"/>
            </a:xfrm>
            <a:custGeom>
              <a:rect b="b" l="l" r="r" t="t"/>
              <a:pathLst>
                <a:path extrusionOk="0" h="8" w="22">
                  <a:moveTo>
                    <a:pt x="1" y="8"/>
                  </a:moveTo>
                  <a:lnTo>
                    <a:pt x="2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2404603" y="1714868"/>
              <a:ext cx="299" cy="109"/>
            </a:xfrm>
            <a:custGeom>
              <a:rect b="b" l="l" r="r" t="t"/>
              <a:pathLst>
                <a:path extrusionOk="0" h="8" w="22">
                  <a:moveTo>
                    <a:pt x="0" y="8"/>
                  </a:moveTo>
                  <a:lnTo>
                    <a:pt x="2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2403504" y="1715302"/>
              <a:ext cx="299" cy="109"/>
            </a:xfrm>
            <a:custGeom>
              <a:rect b="b" l="l" r="r" t="t"/>
              <a:pathLst>
                <a:path extrusionOk="0" h="8" w="22">
                  <a:moveTo>
                    <a:pt x="1" y="7"/>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2404929" y="1714637"/>
              <a:ext cx="353" cy="204"/>
            </a:xfrm>
            <a:custGeom>
              <a:rect b="b" l="l" r="r" t="t"/>
              <a:pathLst>
                <a:path extrusionOk="0" h="15" w="26">
                  <a:moveTo>
                    <a:pt x="1" y="14"/>
                  </a:moveTo>
                  <a:lnTo>
                    <a:pt x="2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2404223" y="1715017"/>
              <a:ext cx="299" cy="149"/>
            </a:xfrm>
            <a:custGeom>
              <a:rect b="b" l="l" r="r" t="t"/>
              <a:pathLst>
                <a:path extrusionOk="0" h="11" w="22">
                  <a:moveTo>
                    <a:pt x="0" y="11"/>
                  </a:moveTo>
                  <a:lnTo>
                    <a:pt x="2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2390958" y="1712261"/>
              <a:ext cx="394" cy="149"/>
            </a:xfrm>
            <a:custGeom>
              <a:rect b="b" l="l" r="r" t="t"/>
              <a:pathLst>
                <a:path extrusionOk="0" h="11" w="29">
                  <a:moveTo>
                    <a:pt x="0" y="0"/>
                  </a:moveTo>
                  <a:lnTo>
                    <a:pt x="2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2391664" y="1712492"/>
              <a:ext cx="204" cy="68"/>
            </a:xfrm>
            <a:custGeom>
              <a:rect b="b" l="l" r="r" t="t"/>
              <a:pathLst>
                <a:path extrusionOk="0" h="5" w="15">
                  <a:moveTo>
                    <a:pt x="1" y="1"/>
                  </a:moveTo>
                  <a:lnTo>
                    <a:pt x="15"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2400136" y="1717244"/>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2399702" y="1717108"/>
              <a:ext cx="109" cy="14"/>
            </a:xfrm>
            <a:custGeom>
              <a:rect b="b" l="l" r="r" t="t"/>
              <a:pathLst>
                <a:path extrusionOk="0" h="1" w="8">
                  <a:moveTo>
                    <a:pt x="1" y="0"/>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2400747" y="1717244"/>
              <a:ext cx="163" cy="14"/>
            </a:xfrm>
            <a:custGeom>
              <a:rect b="b" l="l" r="r" t="t"/>
              <a:pathLst>
                <a:path extrusionOk="0" h="1" w="12">
                  <a:moveTo>
                    <a:pt x="1" y="1"/>
                  </a:move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2399322" y="1716959"/>
              <a:ext cx="109" cy="68"/>
            </a:xfrm>
            <a:custGeom>
              <a:rect b="b" l="l" r="r" t="t"/>
              <a:pathLst>
                <a:path extrusionOk="0" h="5" w="8">
                  <a:moveTo>
                    <a:pt x="1" y="1"/>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2390958" y="1732790"/>
              <a:ext cx="54" cy="204"/>
            </a:xfrm>
            <a:custGeom>
              <a:rect b="b" l="l" r="r" t="t"/>
              <a:pathLst>
                <a:path extrusionOk="0" h="15" w="4">
                  <a:moveTo>
                    <a:pt x="0" y="1"/>
                  </a:moveTo>
                  <a:lnTo>
                    <a:pt x="4"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2391243" y="1733550"/>
              <a:ext cx="149" cy="353"/>
            </a:xfrm>
            <a:custGeom>
              <a:rect b="b" l="l" r="r" t="t"/>
              <a:pathLst>
                <a:path extrusionOk="0" h="26" w="11">
                  <a:moveTo>
                    <a:pt x="0" y="1"/>
                  </a:moveTo>
                  <a:lnTo>
                    <a:pt x="11"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2391813" y="1734691"/>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2390904" y="1732559"/>
              <a:ext cx="14" cy="149"/>
            </a:xfrm>
            <a:custGeom>
              <a:rect b="b" l="l" r="r" t="t"/>
              <a:pathLst>
                <a:path extrusionOk="0" h="11" w="1">
                  <a:moveTo>
                    <a:pt x="1"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2391094" y="1733170"/>
              <a:ext cx="109" cy="258"/>
            </a:xfrm>
            <a:custGeom>
              <a:rect b="b" l="l" r="r" t="t"/>
              <a:pathLst>
                <a:path extrusionOk="0" h="19" w="8">
                  <a:moveTo>
                    <a:pt x="1" y="1"/>
                  </a:moveTo>
                  <a:lnTo>
                    <a:pt x="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2384726" y="1733930"/>
              <a:ext cx="109" cy="109"/>
            </a:xfrm>
            <a:custGeom>
              <a:rect b="b" l="l" r="r" t="t"/>
              <a:pathLst>
                <a:path extrusionOk="0" h="8" w="8">
                  <a:moveTo>
                    <a:pt x="8"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2379308" y="1731459"/>
              <a:ext cx="299" cy="163"/>
            </a:xfrm>
            <a:custGeom>
              <a:rect b="b" l="l" r="r" t="t"/>
              <a:pathLst>
                <a:path extrusionOk="0" h="12" w="22">
                  <a:moveTo>
                    <a:pt x="1" y="1"/>
                  </a:moveTo>
                  <a:lnTo>
                    <a:pt x="22" y="11"/>
                  </a:ln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2385350" y="1734691"/>
              <a:ext cx="14" cy="68"/>
            </a:xfrm>
            <a:custGeom>
              <a:rect b="b" l="l" r="r" t="t"/>
              <a:pathLst>
                <a:path extrusionOk="0" h="5" w="1">
                  <a:moveTo>
                    <a:pt x="0"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2379784" y="1731744"/>
              <a:ext cx="543" cy="299"/>
            </a:xfrm>
            <a:custGeom>
              <a:rect b="b" l="l" r="r" t="t"/>
              <a:pathLst>
                <a:path extrusionOk="0" h="22" w="40">
                  <a:moveTo>
                    <a:pt x="39"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2385826" y="1735791"/>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2385676" y="1735220"/>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2385826" y="1735981"/>
              <a:ext cx="14" cy="14"/>
            </a:xfrm>
            <a:custGeom>
              <a:rect b="b" l="l" r="r" t="t"/>
              <a:pathLst>
                <a:path extrusionOk="0" h="1" w="1">
                  <a:moveTo>
                    <a:pt x="0" y="0"/>
                  </a:moveTo>
                  <a:lnTo>
                    <a:pt x="0" y="0"/>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2595449" y="1751378"/>
              <a:ext cx="0" cy="14"/>
            </a:xfrm>
            <a:custGeom>
              <a:rect b="b" l="l" r="r" t="t"/>
              <a:pathLst>
                <a:path extrusionOk="0" h="1" w="0">
                  <a:moveTo>
                    <a:pt x="0"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2550955" y="1754039"/>
              <a:ext cx="394" cy="258"/>
            </a:xfrm>
            <a:custGeom>
              <a:rect b="b" l="l" r="r" t="t"/>
              <a:pathLst>
                <a:path extrusionOk="0" h="19" w="29">
                  <a:moveTo>
                    <a:pt x="0" y="1"/>
                  </a:moveTo>
                  <a:lnTo>
                    <a:pt x="28" y="18"/>
                  </a:lnTo>
                  <a:lnTo>
                    <a:pt x="2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2549950" y="1753523"/>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2550236" y="1753618"/>
              <a:ext cx="109" cy="54"/>
            </a:xfrm>
            <a:custGeom>
              <a:rect b="b" l="l" r="r" t="t"/>
              <a:pathLst>
                <a:path extrusionOk="0" h="4" w="8">
                  <a:moveTo>
                    <a:pt x="8"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2550480" y="1753754"/>
              <a:ext cx="149" cy="68"/>
            </a:xfrm>
            <a:custGeom>
              <a:rect b="b" l="l" r="r" t="t"/>
              <a:pathLst>
                <a:path extrusionOk="0" h="5" w="11">
                  <a:moveTo>
                    <a:pt x="11"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2550711" y="1753903"/>
              <a:ext cx="204" cy="109"/>
            </a:xfrm>
            <a:custGeom>
              <a:rect b="b" l="l" r="r" t="t"/>
              <a:pathLst>
                <a:path extrusionOk="0" h="8" w="15">
                  <a:moveTo>
                    <a:pt x="15"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2549625" y="1753373"/>
              <a:ext cx="109" cy="14"/>
            </a:xfrm>
            <a:custGeom>
              <a:rect b="b" l="l" r="r" t="t"/>
              <a:pathLst>
                <a:path extrusionOk="0" h="1" w="8">
                  <a:moveTo>
                    <a:pt x="7"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2511499" y="1770440"/>
              <a:ext cx="489" cy="14"/>
            </a:xfrm>
            <a:custGeom>
              <a:rect b="b" l="l" r="r" t="t"/>
              <a:pathLst>
                <a:path extrusionOk="0" h="1" w="36">
                  <a:moveTo>
                    <a:pt x="15" y="0"/>
                  </a:moveTo>
                  <a:lnTo>
                    <a:pt x="36" y="0"/>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2536780" y="1750047"/>
              <a:ext cx="109" cy="14"/>
            </a:xfrm>
            <a:custGeom>
              <a:rect b="b" l="l" r="r" t="t"/>
              <a:pathLst>
                <a:path extrusionOk="0" h="1" w="8">
                  <a:moveTo>
                    <a:pt x="1" y="0"/>
                  </a:moveTo>
                  <a:lnTo>
                    <a:pt x="1" y="0"/>
                  </a:lnTo>
                  <a:lnTo>
                    <a:pt x="8" y="0"/>
                  </a:ln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2579848" y="1757895"/>
              <a:ext cx="68" cy="14"/>
            </a:xfrm>
            <a:custGeom>
              <a:rect b="b" l="l" r="r" t="t"/>
              <a:pathLst>
                <a:path extrusionOk="0" h="1" w="5">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2583419" y="1758221"/>
              <a:ext cx="204" cy="68"/>
            </a:xfrm>
            <a:custGeom>
              <a:rect b="b" l="l" r="r" t="t"/>
              <a:pathLst>
                <a:path extrusionOk="0" h="5" w="15">
                  <a:moveTo>
                    <a:pt x="0" y="4"/>
                  </a:moveTo>
                  <a:lnTo>
                    <a:pt x="1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2582319" y="1758465"/>
              <a:ext cx="109" cy="14"/>
            </a:xfrm>
            <a:custGeom>
              <a:rect b="b" l="l" r="r" t="t"/>
              <a:pathLst>
                <a:path extrusionOk="0" h="1" w="8">
                  <a:moveTo>
                    <a:pt x="1" y="0"/>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2584030" y="1758126"/>
              <a:ext cx="68" cy="14"/>
            </a:xfrm>
            <a:custGeom>
              <a:rect b="b" l="l" r="r" t="t"/>
              <a:pathLst>
                <a:path extrusionOk="0" h="1" w="5">
                  <a:moveTo>
                    <a:pt x="4"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2551335" y="1754283"/>
              <a:ext cx="394" cy="244"/>
            </a:xfrm>
            <a:custGeom>
              <a:rect b="b" l="l" r="r" t="t"/>
              <a:pathLst>
                <a:path extrusionOk="0" h="18" w="29">
                  <a:moveTo>
                    <a:pt x="0" y="0"/>
                  </a:moveTo>
                  <a:lnTo>
                    <a:pt x="28" y="18"/>
                  </a:lnTo>
                  <a:lnTo>
                    <a:pt x="18" y="11"/>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2582890" y="1758370"/>
              <a:ext cx="163" cy="54"/>
            </a:xfrm>
            <a:custGeom>
              <a:rect b="b" l="l" r="r" t="t"/>
              <a:pathLst>
                <a:path extrusionOk="0" h="4" w="12">
                  <a:moveTo>
                    <a:pt x="1"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2581803" y="1758506"/>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2600147" y="1753618"/>
              <a:ext cx="163" cy="14"/>
            </a:xfrm>
            <a:custGeom>
              <a:rect b="b" l="l" r="r" t="t"/>
              <a:pathLst>
                <a:path extrusionOk="0" h="1" w="12">
                  <a:moveTo>
                    <a:pt x="1"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2596250" y="1752097"/>
              <a:ext cx="54" cy="54"/>
            </a:xfrm>
            <a:custGeom>
              <a:rect b="b" l="l" r="r" t="t"/>
              <a:pathLst>
                <a:path extrusionOk="0" h="4" w="4">
                  <a:moveTo>
                    <a:pt x="1" y="0"/>
                  </a:moveTo>
                  <a:lnTo>
                    <a:pt x="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2599536" y="1753563"/>
              <a:ext cx="244" cy="14"/>
            </a:xfrm>
            <a:custGeom>
              <a:rect b="b" l="l" r="r" t="t"/>
              <a:pathLst>
                <a:path extrusionOk="0" h="1" w="18">
                  <a:moveTo>
                    <a:pt x="0" y="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2595639" y="1751473"/>
              <a:ext cx="190" cy="163"/>
            </a:xfrm>
            <a:custGeom>
              <a:rect b="b" l="l" r="r" t="t"/>
              <a:pathLst>
                <a:path extrusionOk="0" h="12" w="14">
                  <a:moveTo>
                    <a:pt x="0" y="1"/>
                  </a:moveTo>
                  <a:lnTo>
                    <a:pt x="14"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2595965" y="1751758"/>
              <a:ext cx="149" cy="109"/>
            </a:xfrm>
            <a:custGeom>
              <a:rect b="b" l="l" r="r" t="t"/>
              <a:pathLst>
                <a:path extrusionOk="0" h="8" w="11">
                  <a:moveTo>
                    <a:pt x="1" y="1"/>
                  </a:moveTo>
                  <a:lnTo>
                    <a:pt x="1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2600812" y="1753754"/>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2556033" y="1755138"/>
              <a:ext cx="68" cy="54"/>
            </a:xfrm>
            <a:custGeom>
              <a:rect b="b" l="l" r="r" t="t"/>
              <a:pathLst>
                <a:path extrusionOk="0" h="4" w="5">
                  <a:moveTo>
                    <a:pt x="4"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2552951" y="1755274"/>
              <a:ext cx="204" cy="68"/>
            </a:xfrm>
            <a:custGeom>
              <a:rect b="b" l="l" r="r" t="t"/>
              <a:pathLst>
                <a:path extrusionOk="0" h="5" w="15">
                  <a:moveTo>
                    <a:pt x="0" y="1"/>
                  </a:moveTo>
                  <a:lnTo>
                    <a:pt x="14"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2580663" y="1829951"/>
              <a:ext cx="204" cy="109"/>
            </a:xfrm>
            <a:custGeom>
              <a:rect b="b" l="l" r="r" t="t"/>
              <a:pathLst>
                <a:path extrusionOk="0" h="8" w="15">
                  <a:moveTo>
                    <a:pt x="14"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2555273" y="1862360"/>
              <a:ext cx="68" cy="68"/>
            </a:xfrm>
            <a:custGeom>
              <a:rect b="b" l="l" r="r" t="t"/>
              <a:pathLst>
                <a:path extrusionOk="0" h="5" w="5">
                  <a:moveTo>
                    <a:pt x="4" y="1"/>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2554798" y="1863080"/>
              <a:ext cx="68" cy="54"/>
            </a:xfrm>
            <a:custGeom>
              <a:rect b="b" l="l" r="r" t="t"/>
              <a:pathLst>
                <a:path extrusionOk="0" h="4" w="5">
                  <a:moveTo>
                    <a:pt x="1" y="4"/>
                  </a:moveTo>
                  <a:lnTo>
                    <a:pt x="4" y="1"/>
                  </a:ln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2620255" y="1767725"/>
              <a:ext cx="530" cy="258"/>
            </a:xfrm>
            <a:custGeom>
              <a:rect b="b" l="l" r="r" t="t"/>
              <a:pathLst>
                <a:path extrusionOk="0" h="19" w="39">
                  <a:moveTo>
                    <a:pt x="0" y="1"/>
                  </a:moveTo>
                  <a:lnTo>
                    <a:pt x="39"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2619589" y="1767345"/>
              <a:ext cx="434" cy="258"/>
            </a:xfrm>
            <a:custGeom>
              <a:rect b="b" l="l" r="r" t="t"/>
              <a:pathLst>
                <a:path extrusionOk="0" h="19" w="32">
                  <a:moveTo>
                    <a:pt x="0" y="1"/>
                  </a:moveTo>
                  <a:lnTo>
                    <a:pt x="32"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2620920" y="1768064"/>
              <a:ext cx="530" cy="339"/>
            </a:xfrm>
            <a:custGeom>
              <a:rect b="b" l="l" r="r" t="t"/>
              <a:pathLst>
                <a:path extrusionOk="0" h="25" w="39">
                  <a:moveTo>
                    <a:pt x="39" y="25"/>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2618870" y="1766964"/>
              <a:ext cx="448" cy="258"/>
            </a:xfrm>
            <a:custGeom>
              <a:rect b="b" l="l" r="r" t="t"/>
              <a:pathLst>
                <a:path extrusionOk="0" h="19" w="33">
                  <a:moveTo>
                    <a:pt x="1" y="1"/>
                  </a:moveTo>
                  <a:lnTo>
                    <a:pt x="32"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2616358" y="1765783"/>
              <a:ext cx="720" cy="339"/>
            </a:xfrm>
            <a:custGeom>
              <a:rect b="b" l="l" r="r" t="t"/>
              <a:pathLst>
                <a:path extrusionOk="0" h="25" w="53">
                  <a:moveTo>
                    <a:pt x="0" y="0"/>
                  </a:moveTo>
                  <a:lnTo>
                    <a:pt x="53"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2618164" y="1766639"/>
              <a:ext cx="394" cy="204"/>
            </a:xfrm>
            <a:custGeom>
              <a:rect b="b" l="l" r="r" t="t"/>
              <a:pathLst>
                <a:path extrusionOk="0" h="15" w="29">
                  <a:moveTo>
                    <a:pt x="0" y="0"/>
                  </a:moveTo>
                  <a:lnTo>
                    <a:pt x="28"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2607465" y="1755940"/>
              <a:ext cx="1208" cy="828"/>
            </a:xfrm>
            <a:custGeom>
              <a:rect b="b" l="l" r="r" t="t"/>
              <a:pathLst>
                <a:path extrusionOk="0" h="61" w="89">
                  <a:moveTo>
                    <a:pt x="1" y="1"/>
                  </a:moveTo>
                  <a:lnTo>
                    <a:pt x="88" y="6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2617349" y="1766258"/>
              <a:ext cx="489" cy="204"/>
            </a:xfrm>
            <a:custGeom>
              <a:rect b="b" l="l" r="r" t="t"/>
              <a:pathLst>
                <a:path extrusionOk="0" h="15" w="36">
                  <a:moveTo>
                    <a:pt x="1" y="0"/>
                  </a:moveTo>
                  <a:lnTo>
                    <a:pt x="36"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2514350" y="1832802"/>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2517772" y="1837839"/>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2514500" y="1833372"/>
              <a:ext cx="14" cy="109"/>
            </a:xfrm>
            <a:custGeom>
              <a:rect b="b" l="l" r="r" t="t"/>
              <a:pathLst>
                <a:path extrusionOk="0" h="8" w="1">
                  <a:moveTo>
                    <a:pt x="0"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2503556" y="1818831"/>
              <a:ext cx="14" cy="54"/>
            </a:xfrm>
            <a:custGeom>
              <a:rect b="b" l="l" r="r" t="t"/>
              <a:pathLst>
                <a:path extrusionOk="0" h="4" w="1">
                  <a:moveTo>
                    <a:pt x="1"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2514310" y="1832422"/>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2505606" y="1850439"/>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503801" y="1819251"/>
              <a:ext cx="54" cy="109"/>
            </a:xfrm>
            <a:custGeom>
              <a:rect b="b" l="l" r="r" t="t"/>
              <a:pathLst>
                <a:path extrusionOk="0" h="8" w="4">
                  <a:moveTo>
                    <a:pt x="4"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2514405" y="1833087"/>
              <a:ext cx="14" cy="109"/>
            </a:xfrm>
            <a:custGeom>
              <a:rect b="b" l="l" r="r" t="t"/>
              <a:pathLst>
                <a:path extrusionOk="0" h="8" w="1">
                  <a:moveTo>
                    <a:pt x="0"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2514255" y="1832136"/>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2605564" y="1754799"/>
              <a:ext cx="394" cy="109"/>
            </a:xfrm>
            <a:custGeom>
              <a:rect b="b" l="l" r="r" t="t"/>
              <a:pathLst>
                <a:path extrusionOk="0" h="8" w="29">
                  <a:moveTo>
                    <a:pt x="1" y="8"/>
                  </a:moveTo>
                  <a:lnTo>
                    <a:pt x="29" y="1"/>
                  </a:lnTo>
                  <a:lnTo>
                    <a:pt x="29"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2599196" y="1756374"/>
              <a:ext cx="299" cy="109"/>
            </a:xfrm>
            <a:custGeom>
              <a:rect b="b" l="l" r="r" t="t"/>
              <a:pathLst>
                <a:path extrusionOk="0" h="8" w="22">
                  <a:moveTo>
                    <a:pt x="22"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2502796" y="1817215"/>
              <a:ext cx="964" cy="109"/>
            </a:xfrm>
            <a:custGeom>
              <a:rect b="b" l="l" r="r" t="t"/>
              <a:pathLst>
                <a:path extrusionOk="0" h="8" w="71">
                  <a:moveTo>
                    <a:pt x="71"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2513264" y="1818396"/>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2516020" y="1818301"/>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2514119" y="1818396"/>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2596725" y="1756849"/>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2599766" y="1756184"/>
              <a:ext cx="299" cy="109"/>
            </a:xfrm>
            <a:custGeom>
              <a:rect b="b" l="l" r="r" t="t"/>
              <a:pathLst>
                <a:path extrusionOk="0" h="8" w="22">
                  <a:moveTo>
                    <a:pt x="22"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2502131" y="1817161"/>
              <a:ext cx="258" cy="14"/>
            </a:xfrm>
            <a:custGeom>
              <a:rect b="b" l="l" r="r" t="t"/>
              <a:pathLst>
                <a:path extrusionOk="0" h="1" w="19">
                  <a:moveTo>
                    <a:pt x="1" y="1"/>
                  </a:moveTo>
                  <a:lnTo>
                    <a:pt x="18"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2595109" y="1756659"/>
              <a:ext cx="149" cy="54"/>
            </a:xfrm>
            <a:custGeom>
              <a:rect b="b" l="l" r="r" t="t"/>
              <a:pathLst>
                <a:path extrusionOk="0" h="4" w="11">
                  <a:moveTo>
                    <a:pt x="11"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2602672" y="1754568"/>
              <a:ext cx="109" cy="54"/>
            </a:xfrm>
            <a:custGeom>
              <a:rect b="b" l="l" r="r" t="t"/>
              <a:pathLst>
                <a:path extrusionOk="0" h="4" w="8">
                  <a:moveTo>
                    <a:pt x="7" y="0"/>
                  </a:moveTo>
                  <a:lnTo>
                    <a:pt x="0"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2595544" y="1756795"/>
              <a:ext cx="190" cy="14"/>
            </a:xfrm>
            <a:custGeom>
              <a:rect b="b" l="l" r="r" t="t"/>
              <a:pathLst>
                <a:path extrusionOk="0" h="1" w="14">
                  <a:moveTo>
                    <a:pt x="14"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2595965" y="1756849"/>
              <a:ext cx="244" cy="14"/>
            </a:xfrm>
            <a:custGeom>
              <a:rect b="b" l="l" r="r" t="t"/>
              <a:pathLst>
                <a:path extrusionOk="0" h="1" w="18">
                  <a:moveTo>
                    <a:pt x="18"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2602047" y="1754948"/>
              <a:ext cx="204" cy="149"/>
            </a:xfrm>
            <a:custGeom>
              <a:rect b="b" l="l" r="r" t="t"/>
              <a:pathLst>
                <a:path extrusionOk="0" h="11" w="15">
                  <a:moveTo>
                    <a:pt x="15"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2507127" y="1817690"/>
              <a:ext cx="1005" cy="109"/>
            </a:xfrm>
            <a:custGeom>
              <a:rect b="b" l="l" r="r" t="t"/>
              <a:pathLst>
                <a:path extrusionOk="0" h="8" w="74">
                  <a:moveTo>
                    <a:pt x="74"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2526665" y="181721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2597010" y="1756795"/>
              <a:ext cx="258" cy="14"/>
            </a:xfrm>
            <a:custGeom>
              <a:rect b="b" l="l" r="r" t="t"/>
              <a:pathLst>
                <a:path extrusionOk="0" h="1" w="19">
                  <a:moveTo>
                    <a:pt x="18" y="1"/>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2527330" y="1817120"/>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2598626" y="1756564"/>
              <a:ext cx="299" cy="54"/>
            </a:xfrm>
            <a:custGeom>
              <a:rect b="b" l="l" r="r" t="t"/>
              <a:pathLst>
                <a:path extrusionOk="0" h="4" w="22">
                  <a:moveTo>
                    <a:pt x="22"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2600337" y="1755940"/>
              <a:ext cx="299" cy="109"/>
            </a:xfrm>
            <a:custGeom>
              <a:rect b="b" l="l" r="r" t="t"/>
              <a:pathLst>
                <a:path extrusionOk="0" h="8" w="22">
                  <a:moveTo>
                    <a:pt x="22"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2598056" y="1756659"/>
              <a:ext cx="299" cy="54"/>
            </a:xfrm>
            <a:custGeom>
              <a:rect b="b" l="l" r="r" t="t"/>
              <a:pathLst>
                <a:path extrusionOk="0" h="4" w="22">
                  <a:moveTo>
                    <a:pt x="22"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2597485" y="1756754"/>
              <a:ext cx="299" cy="54"/>
            </a:xfrm>
            <a:custGeom>
              <a:rect b="b" l="l" r="r" t="t"/>
              <a:pathLst>
                <a:path extrusionOk="0" h="4" w="22">
                  <a:moveTo>
                    <a:pt x="22" y="0"/>
                  </a:moveTo>
                  <a:lnTo>
                    <a:pt x="1"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2601477" y="1755329"/>
              <a:ext cx="258" cy="149"/>
            </a:xfrm>
            <a:custGeom>
              <a:rect b="b" l="l" r="r" t="t"/>
              <a:pathLst>
                <a:path extrusionOk="0" h="11" w="19">
                  <a:moveTo>
                    <a:pt x="18" y="0"/>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2508498" y="1817880"/>
              <a:ext cx="923" cy="109"/>
            </a:xfrm>
            <a:custGeom>
              <a:rect b="b" l="l" r="r" t="t"/>
              <a:pathLst>
                <a:path extrusionOk="0" h="8" w="68">
                  <a:moveTo>
                    <a:pt x="67"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2600907" y="1755654"/>
              <a:ext cx="258" cy="163"/>
            </a:xfrm>
            <a:custGeom>
              <a:rect b="b" l="l" r="r" t="t"/>
              <a:pathLst>
                <a:path extrusionOk="0" h="12" w="19">
                  <a:moveTo>
                    <a:pt x="18"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2504181" y="1817310"/>
              <a:ext cx="1195" cy="149"/>
            </a:xfrm>
            <a:custGeom>
              <a:rect b="b" l="l" r="r" t="t"/>
              <a:pathLst>
                <a:path extrusionOk="0" h="11" w="88">
                  <a:moveTo>
                    <a:pt x="88"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2512640" y="1818396"/>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2505457" y="1817446"/>
              <a:ext cx="1344" cy="204"/>
            </a:xfrm>
            <a:custGeom>
              <a:rect b="b" l="l" r="r" t="t"/>
              <a:pathLst>
                <a:path extrusionOk="0" h="15" w="99">
                  <a:moveTo>
                    <a:pt x="99" y="1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2509788" y="1818070"/>
              <a:ext cx="1195" cy="204"/>
            </a:xfrm>
            <a:custGeom>
              <a:rect b="b" l="l" r="r" t="t"/>
              <a:pathLst>
                <a:path extrusionOk="0" h="15" w="88">
                  <a:moveTo>
                    <a:pt x="88" y="1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2511404" y="1818355"/>
              <a:ext cx="149" cy="14"/>
            </a:xfrm>
            <a:custGeom>
              <a:rect b="b" l="l" r="r" t="t"/>
              <a:pathLst>
                <a:path extrusionOk="0" h="1" w="11">
                  <a:moveTo>
                    <a:pt x="1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2512029" y="181835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2759899" y="2034536"/>
              <a:ext cx="923" cy="204"/>
            </a:xfrm>
            <a:custGeom>
              <a:rect b="b" l="l" r="r" t="t"/>
              <a:pathLst>
                <a:path extrusionOk="0" h="15" w="68">
                  <a:moveTo>
                    <a:pt x="67" y="14"/>
                  </a:moveTo>
                  <a:lnTo>
                    <a:pt x="1" y="0"/>
                  </a:lnTo>
                  <a:lnTo>
                    <a:pt x="1" y="0"/>
                  </a:lnTo>
                  <a:lnTo>
                    <a:pt x="67"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2859015" y="2039003"/>
              <a:ext cx="109" cy="14"/>
            </a:xfrm>
            <a:custGeom>
              <a:rect b="b" l="l" r="r" t="t"/>
              <a:pathLst>
                <a:path extrusionOk="0" h="1" w="8">
                  <a:moveTo>
                    <a:pt x="0" y="0"/>
                  </a:moveTo>
                  <a:lnTo>
                    <a:pt x="7"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2860481" y="2039098"/>
              <a:ext cx="163" cy="54"/>
            </a:xfrm>
            <a:custGeom>
              <a:rect b="b" l="l" r="r" t="t"/>
              <a:pathLst>
                <a:path extrusionOk="0" h="4" w="12">
                  <a:moveTo>
                    <a:pt x="1" y="4"/>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2860156" y="2039193"/>
              <a:ext cx="149" cy="14"/>
            </a:xfrm>
            <a:custGeom>
              <a:rect b="b" l="l" r="r" t="t"/>
              <a:pathLst>
                <a:path extrusionOk="0" h="1" w="11">
                  <a:moveTo>
                    <a:pt x="0" y="0"/>
                  </a:moveTo>
                  <a:lnTo>
                    <a:pt x="1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2858160" y="2038569"/>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2858581" y="2038759"/>
              <a:ext cx="109" cy="109"/>
            </a:xfrm>
            <a:custGeom>
              <a:rect b="b" l="l" r="r" t="t"/>
              <a:pathLst>
                <a:path extrusionOk="0" h="8" w="8">
                  <a:moveTo>
                    <a:pt x="1" y="1"/>
                  </a:moveTo>
                  <a:lnTo>
                    <a:pt x="8"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2860821" y="2038949"/>
              <a:ext cx="109" cy="68"/>
            </a:xfrm>
            <a:custGeom>
              <a:rect b="b" l="l" r="r" t="t"/>
              <a:pathLst>
                <a:path extrusionOk="0" h="5" w="8">
                  <a:moveTo>
                    <a:pt x="0" y="4"/>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2852457" y="2033776"/>
              <a:ext cx="109" cy="204"/>
            </a:xfrm>
            <a:custGeom>
              <a:rect b="b" l="l" r="r" t="t"/>
              <a:pathLst>
                <a:path extrusionOk="0" h="15" w="8">
                  <a:moveTo>
                    <a:pt x="0" y="0"/>
                  </a:moveTo>
                  <a:lnTo>
                    <a:pt x="7"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2852267" y="2033301"/>
              <a:ext cx="109" cy="244"/>
            </a:xfrm>
            <a:custGeom>
              <a:rect b="b" l="l" r="r" t="t"/>
              <a:pathLst>
                <a:path extrusionOk="0" h="18" w="8">
                  <a:moveTo>
                    <a:pt x="0" y="0"/>
                  </a:moveTo>
                  <a:lnTo>
                    <a:pt x="7"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2852647" y="2034156"/>
              <a:ext cx="109" cy="204"/>
            </a:xfrm>
            <a:custGeom>
              <a:rect b="b" l="l" r="r" t="t"/>
              <a:pathLst>
                <a:path extrusionOk="0" h="15" w="8">
                  <a:moveTo>
                    <a:pt x="0" y="0"/>
                  </a:moveTo>
                  <a:lnTo>
                    <a:pt x="7" y="1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2852118" y="2032826"/>
              <a:ext cx="109" cy="244"/>
            </a:xfrm>
            <a:custGeom>
              <a:rect b="b" l="l" r="r" t="t"/>
              <a:pathLst>
                <a:path extrusionOk="0" h="18" w="8">
                  <a:moveTo>
                    <a:pt x="1" y="0"/>
                  </a:moveTo>
                  <a:lnTo>
                    <a:pt x="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2851602" y="2031060"/>
              <a:ext cx="109" cy="339"/>
            </a:xfrm>
            <a:custGeom>
              <a:rect b="b" l="l" r="r" t="t"/>
              <a:pathLst>
                <a:path extrusionOk="0" h="25" w="8">
                  <a:moveTo>
                    <a:pt x="0" y="0"/>
                  </a:moveTo>
                  <a:lnTo>
                    <a:pt x="7" y="2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2851928" y="2032296"/>
              <a:ext cx="109" cy="244"/>
            </a:xfrm>
            <a:custGeom>
              <a:rect b="b" l="l" r="r" t="t"/>
              <a:pathLst>
                <a:path extrusionOk="0" h="18" w="8">
                  <a:moveTo>
                    <a:pt x="1" y="1"/>
                  </a:moveTo>
                  <a:lnTo>
                    <a:pt x="8"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2857725" y="2038189"/>
              <a:ext cx="109" cy="109"/>
            </a:xfrm>
            <a:custGeom>
              <a:rect b="b" l="l" r="r" t="t"/>
              <a:pathLst>
                <a:path extrusionOk="0" h="8" w="8">
                  <a:moveTo>
                    <a:pt x="1" y="1"/>
                  </a:moveTo>
                  <a:lnTo>
                    <a:pt x="8"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2851792" y="2031671"/>
              <a:ext cx="109" cy="299"/>
            </a:xfrm>
            <a:custGeom>
              <a:rect b="b" l="l" r="r" t="t"/>
              <a:pathLst>
                <a:path extrusionOk="0" h="22" w="8">
                  <a:moveTo>
                    <a:pt x="0" y="1"/>
                  </a:moveTo>
                  <a:lnTo>
                    <a:pt x="7" y="22"/>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2852837" y="2034482"/>
              <a:ext cx="54" cy="204"/>
            </a:xfrm>
            <a:custGeom>
              <a:rect b="b" l="l" r="r" t="t"/>
              <a:pathLst>
                <a:path extrusionOk="0" h="15" w="4">
                  <a:moveTo>
                    <a:pt x="0" y="1"/>
                  </a:moveTo>
                  <a:lnTo>
                    <a:pt x="4"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2856870" y="2037523"/>
              <a:ext cx="109" cy="109"/>
            </a:xfrm>
            <a:custGeom>
              <a:rect b="b" l="l" r="r" t="t"/>
              <a:pathLst>
                <a:path extrusionOk="0" h="8" w="8">
                  <a:moveTo>
                    <a:pt x="1" y="1"/>
                  </a:moveTo>
                  <a:lnTo>
                    <a:pt x="8"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2852973" y="2034821"/>
              <a:ext cx="109" cy="149"/>
            </a:xfrm>
            <a:custGeom>
              <a:rect b="b" l="l" r="r" t="t"/>
              <a:pathLst>
                <a:path extrusionOk="0" h="11" w="8">
                  <a:moveTo>
                    <a:pt x="1" y="0"/>
                  </a:moveTo>
                  <a:lnTo>
                    <a:pt x="8"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2854019" y="2035772"/>
              <a:ext cx="109" cy="54"/>
            </a:xfrm>
            <a:custGeom>
              <a:rect b="b" l="l" r="r" t="t"/>
              <a:pathLst>
                <a:path extrusionOk="0" h="4" w="8">
                  <a:moveTo>
                    <a:pt x="1" y="0"/>
                  </a:moveTo>
                  <a:lnTo>
                    <a:pt x="8" y="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2857304" y="2037903"/>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2854263" y="2035813"/>
              <a:ext cx="54" cy="14"/>
            </a:xfrm>
            <a:custGeom>
              <a:rect b="b" l="l" r="r" t="t"/>
              <a:pathLst>
                <a:path extrusionOk="0" h="1" w="4">
                  <a:moveTo>
                    <a:pt x="0" y="1"/>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2853163" y="2035107"/>
              <a:ext cx="109" cy="109"/>
            </a:xfrm>
            <a:custGeom>
              <a:rect b="b" l="l" r="r" t="t"/>
              <a:pathLst>
                <a:path extrusionOk="0" h="8" w="8">
                  <a:moveTo>
                    <a:pt x="1" y="0"/>
                  </a:moveTo>
                  <a:lnTo>
                    <a:pt x="8"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2853598" y="2035487"/>
              <a:ext cx="109" cy="109"/>
            </a:xfrm>
            <a:custGeom>
              <a:rect b="b" l="l" r="r" t="t"/>
              <a:pathLst>
                <a:path extrusionOk="0" h="8" w="8">
                  <a:moveTo>
                    <a:pt x="0" y="0"/>
                  </a:moveTo>
                  <a:lnTo>
                    <a:pt x="7"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2853788" y="2035622"/>
              <a:ext cx="109" cy="109"/>
            </a:xfrm>
            <a:custGeom>
              <a:rect b="b" l="l" r="r" t="t"/>
              <a:pathLst>
                <a:path extrusionOk="0" h="8" w="8">
                  <a:moveTo>
                    <a:pt x="0" y="1"/>
                  </a:moveTo>
                  <a:lnTo>
                    <a:pt x="7"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2859490" y="2039139"/>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2910922" y="2013858"/>
              <a:ext cx="54" cy="14"/>
            </a:xfrm>
            <a:custGeom>
              <a:rect b="b" l="l" r="r" t="t"/>
              <a:pathLst>
                <a:path extrusionOk="0" h="1" w="4">
                  <a:moveTo>
                    <a:pt x="4" y="0"/>
                  </a:moveTo>
                  <a:lnTo>
                    <a:pt x="0" y="0"/>
                  </a:ln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2853353" y="2035297"/>
              <a:ext cx="109" cy="109"/>
            </a:xfrm>
            <a:custGeom>
              <a:rect b="b" l="l" r="r" t="t"/>
              <a:pathLst>
                <a:path extrusionOk="0" h="8" w="8">
                  <a:moveTo>
                    <a:pt x="8"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2860006" y="2039193"/>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2909971" y="2013518"/>
              <a:ext cx="109" cy="14"/>
            </a:xfrm>
            <a:custGeom>
              <a:rect b="b" l="l" r="r" t="t"/>
              <a:pathLst>
                <a:path extrusionOk="0" h="1" w="8">
                  <a:moveTo>
                    <a:pt x="0" y="1"/>
                  </a:moveTo>
                  <a:lnTo>
                    <a:pt x="7"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2909632" y="2013478"/>
              <a:ext cx="109" cy="14"/>
            </a:xfrm>
            <a:custGeom>
              <a:rect b="b" l="l" r="r" t="t"/>
              <a:pathLst>
                <a:path extrusionOk="0" h="1" w="8">
                  <a:moveTo>
                    <a:pt x="1" y="0"/>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2910392" y="2013668"/>
              <a:ext cx="68" cy="14"/>
            </a:xfrm>
            <a:custGeom>
              <a:rect b="b" l="l" r="r" t="t"/>
              <a:pathLst>
                <a:path extrusionOk="0" h="1" w="5">
                  <a:moveTo>
                    <a:pt x="1" y="0"/>
                  </a:moveTo>
                  <a:lnTo>
                    <a:pt x="4"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2962679" y="2114861"/>
              <a:ext cx="54" cy="14"/>
            </a:xfrm>
            <a:custGeom>
              <a:rect b="b" l="l" r="r" t="t"/>
              <a:pathLst>
                <a:path extrusionOk="0" h="1" w="4">
                  <a:moveTo>
                    <a:pt x="4"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2962544" y="2114806"/>
              <a:ext cx="0" cy="14"/>
            </a:xfrm>
            <a:custGeom>
              <a:rect b="b" l="l" r="r" t="t"/>
              <a:pathLst>
                <a:path extrusionOk="0" h="1" w="0">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2962924" y="2114711"/>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2128057" y="1665391"/>
              <a:ext cx="299" cy="204"/>
            </a:xfrm>
            <a:custGeom>
              <a:rect b="b" l="l" r="r" t="t"/>
              <a:pathLst>
                <a:path extrusionOk="0" h="15" w="22">
                  <a:moveTo>
                    <a:pt x="21" y="14"/>
                  </a:moveTo>
                  <a:lnTo>
                    <a:pt x="0" y="0"/>
                  </a:ln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2142734" y="1667061"/>
              <a:ext cx="923" cy="149"/>
            </a:xfrm>
            <a:custGeom>
              <a:rect b="b" l="l" r="r" t="t"/>
              <a:pathLst>
                <a:path extrusionOk="0" h="11" w="68">
                  <a:moveTo>
                    <a:pt x="67" y="11"/>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2105477" y="1674515"/>
              <a:ext cx="299" cy="14"/>
            </a:xfrm>
            <a:custGeom>
              <a:rect b="b" l="l" r="r" t="t"/>
              <a:pathLst>
                <a:path extrusionOk="0" h="1" w="22">
                  <a:moveTo>
                    <a:pt x="21"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2105097" y="1674570"/>
              <a:ext cx="299" cy="14"/>
            </a:xfrm>
            <a:custGeom>
              <a:rect b="b" l="l" r="r" t="t"/>
              <a:pathLst>
                <a:path extrusionOk="0" h="1" w="22">
                  <a:moveTo>
                    <a:pt x="21"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2101866" y="1674610"/>
              <a:ext cx="2770" cy="204"/>
            </a:xfrm>
            <a:custGeom>
              <a:rect b="b" l="l" r="r" t="t"/>
              <a:pathLst>
                <a:path extrusionOk="0" h="15" w="204">
                  <a:moveTo>
                    <a:pt x="203" y="1"/>
                  </a:moveTo>
                  <a:lnTo>
                    <a:pt x="0" y="1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2104622" y="1674570"/>
              <a:ext cx="394" cy="14"/>
            </a:xfrm>
            <a:custGeom>
              <a:rect b="b" l="l" r="r" t="t"/>
              <a:pathLst>
                <a:path extrusionOk="0" h="1" w="29">
                  <a:moveTo>
                    <a:pt x="28" y="0"/>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2101526" y="1674855"/>
              <a:ext cx="299" cy="14"/>
            </a:xfrm>
            <a:custGeom>
              <a:rect b="b" l="l" r="r" t="t"/>
              <a:pathLst>
                <a:path extrusionOk="0" h="1" w="22">
                  <a:moveTo>
                    <a:pt x="1" y="0"/>
                  </a:moveTo>
                  <a:lnTo>
                    <a:pt x="22"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2127296" y="1665391"/>
              <a:ext cx="774" cy="720"/>
            </a:xfrm>
            <a:custGeom>
              <a:rect b="b" l="l" r="r" t="t"/>
              <a:pathLst>
                <a:path extrusionOk="0" h="53" w="57">
                  <a:moveTo>
                    <a:pt x="0" y="53"/>
                  </a:moveTo>
                  <a:lnTo>
                    <a:pt x="56" y="0"/>
                  </a:lnTo>
                  <a:lnTo>
                    <a:pt x="56"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2106903" y="1674475"/>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2106659" y="1674475"/>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2105858" y="1674515"/>
              <a:ext cx="244" cy="14"/>
            </a:xfrm>
            <a:custGeom>
              <a:rect b="b" l="l" r="r" t="t"/>
              <a:pathLst>
                <a:path extrusionOk="0" h="1" w="18">
                  <a:moveTo>
                    <a:pt x="18" y="1"/>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2107134" y="1674475"/>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2106183" y="1674475"/>
              <a:ext cx="204" cy="14"/>
            </a:xfrm>
            <a:custGeom>
              <a:rect b="b" l="l" r="r" t="t"/>
              <a:pathLst>
                <a:path extrusionOk="0" h="1" w="15">
                  <a:moveTo>
                    <a:pt x="15"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2101771" y="1676416"/>
              <a:ext cx="54" cy="109"/>
            </a:xfrm>
            <a:custGeom>
              <a:rect b="b" l="l" r="r" t="t"/>
              <a:pathLst>
                <a:path extrusionOk="0" h="8" w="4">
                  <a:moveTo>
                    <a:pt x="4"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2106374" y="1691813"/>
              <a:ext cx="163" cy="353"/>
            </a:xfrm>
            <a:custGeom>
              <a:rect b="b" l="l" r="r" t="t"/>
              <a:pathLst>
                <a:path extrusionOk="0" h="26" w="12">
                  <a:moveTo>
                    <a:pt x="1" y="25"/>
                  </a:moveTo>
                  <a:lnTo>
                    <a:pt x="1" y="25"/>
                  </a:lnTo>
                  <a:lnTo>
                    <a:pt x="1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2101676" y="1676280"/>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2143304" y="1674760"/>
              <a:ext cx="14" cy="489"/>
            </a:xfrm>
            <a:custGeom>
              <a:rect b="b" l="l" r="r" t="t"/>
              <a:pathLst>
                <a:path extrusionOk="0" h="36" w="1">
                  <a:moveTo>
                    <a:pt x="1" y="0"/>
                  </a:moveTo>
                  <a:lnTo>
                    <a:pt x="1" y="3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2143304" y="1672044"/>
              <a:ext cx="14" cy="258"/>
            </a:xfrm>
            <a:custGeom>
              <a:rect b="b" l="l" r="r" t="t"/>
              <a:pathLst>
                <a:path extrusionOk="0" h="19" w="1">
                  <a:moveTo>
                    <a:pt x="1" y="1"/>
                  </a:moveTo>
                  <a:lnTo>
                    <a:pt x="1" y="1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2143304" y="1673524"/>
              <a:ext cx="14" cy="394"/>
            </a:xfrm>
            <a:custGeom>
              <a:rect b="b" l="l" r="r" t="t"/>
              <a:pathLst>
                <a:path extrusionOk="0" h="29" w="1">
                  <a:moveTo>
                    <a:pt x="1" y="2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2143589" y="1667251"/>
              <a:ext cx="68" cy="394"/>
            </a:xfrm>
            <a:custGeom>
              <a:rect b="b" l="l" r="r" t="t"/>
              <a:pathLst>
                <a:path extrusionOk="0" h="29" w="5">
                  <a:moveTo>
                    <a:pt x="4" y="0"/>
                  </a:moveTo>
                  <a:lnTo>
                    <a:pt x="1" y="2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2184336" y="1702281"/>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2184376" y="1702661"/>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2184376" y="1702417"/>
              <a:ext cx="14" cy="14"/>
            </a:xfrm>
            <a:custGeom>
              <a:rect b="b" l="l" r="r" t="t"/>
              <a:pathLst>
                <a:path extrusionOk="0" h="1" w="1">
                  <a:moveTo>
                    <a:pt x="1"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2184336" y="1702132"/>
              <a:ext cx="14" cy="68"/>
            </a:xfrm>
            <a:custGeom>
              <a:rect b="b" l="l" r="r" t="t"/>
              <a:pathLst>
                <a:path extrusionOk="0" h="5" w="1">
                  <a:moveTo>
                    <a:pt x="0" y="1"/>
                  </a:moveTo>
                  <a:lnTo>
                    <a:pt x="0" y="4"/>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2184241" y="1703558"/>
              <a:ext cx="14" cy="204"/>
            </a:xfrm>
            <a:custGeom>
              <a:rect b="b" l="l" r="r" t="t"/>
              <a:pathLst>
                <a:path extrusionOk="0" h="15" w="1">
                  <a:moveTo>
                    <a:pt x="0"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2184145" y="1704033"/>
              <a:ext cx="54" cy="204"/>
            </a:xfrm>
            <a:custGeom>
              <a:rect b="b" l="l" r="r" t="t"/>
              <a:pathLst>
                <a:path extrusionOk="0" h="15" w="4">
                  <a:moveTo>
                    <a:pt x="0" y="15"/>
                  </a:moveTo>
                  <a:lnTo>
                    <a:pt x="4"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2185422" y="1699525"/>
              <a:ext cx="109" cy="149"/>
            </a:xfrm>
            <a:custGeom>
              <a:rect b="b" l="l" r="r" t="t"/>
              <a:pathLst>
                <a:path extrusionOk="0" h="11" w="8">
                  <a:moveTo>
                    <a:pt x="1" y="11"/>
                  </a:moveTo>
                  <a:lnTo>
                    <a:pt x="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2184336" y="1702987"/>
              <a:ext cx="14" cy="14"/>
            </a:xfrm>
            <a:custGeom>
              <a:rect b="b" l="l" r="r" t="t"/>
              <a:pathLst>
                <a:path extrusionOk="0" h="1" w="1">
                  <a:moveTo>
                    <a:pt x="0" y="1"/>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2184336" y="1703232"/>
              <a:ext cx="14" cy="109"/>
            </a:xfrm>
            <a:custGeom>
              <a:rect b="b" l="l" r="r" t="t"/>
              <a:pathLst>
                <a:path extrusionOk="0" h="8" w="1">
                  <a:moveTo>
                    <a:pt x="0" y="7"/>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2190649" y="1692628"/>
              <a:ext cx="14" cy="14"/>
            </a:xfrm>
            <a:custGeom>
              <a:rect b="b" l="l" r="r" t="t"/>
              <a:pathLst>
                <a:path extrusionOk="0" h="1" w="1">
                  <a:moveTo>
                    <a:pt x="1"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2186331" y="1673334"/>
              <a:ext cx="14" cy="109"/>
            </a:xfrm>
            <a:custGeom>
              <a:rect b="b" l="l" r="r" t="t"/>
              <a:pathLst>
                <a:path extrusionOk="0" h="8" w="1">
                  <a:moveTo>
                    <a:pt x="0" y="0"/>
                  </a:moveTo>
                  <a:lnTo>
                    <a:pt x="0"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2190989" y="1685119"/>
              <a:ext cx="14" cy="14"/>
            </a:xfrm>
            <a:custGeom>
              <a:rect b="b" l="l" r="r" t="t"/>
              <a:pathLst>
                <a:path extrusionOk="0" h="1" w="1">
                  <a:moveTo>
                    <a:pt x="0" y="0"/>
                  </a:move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2192740" y="1702512"/>
              <a:ext cx="163" cy="68"/>
            </a:xfrm>
            <a:custGeom>
              <a:rect b="b" l="l" r="r" t="t"/>
              <a:pathLst>
                <a:path extrusionOk="0" h="5" w="12">
                  <a:moveTo>
                    <a:pt x="1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2194546" y="1703272"/>
              <a:ext cx="679" cy="353"/>
            </a:xfrm>
            <a:custGeom>
              <a:rect b="b" l="l" r="r" t="t"/>
              <a:pathLst>
                <a:path extrusionOk="0" h="26" w="50">
                  <a:moveTo>
                    <a:pt x="50" y="2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2193270" y="1702661"/>
              <a:ext cx="299" cy="149"/>
            </a:xfrm>
            <a:custGeom>
              <a:rect b="b" l="l" r="r" t="t"/>
              <a:pathLst>
                <a:path extrusionOk="0" h="11" w="22">
                  <a:moveTo>
                    <a:pt x="21" y="11"/>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2195646" y="1703843"/>
              <a:ext cx="299" cy="204"/>
            </a:xfrm>
            <a:custGeom>
              <a:rect b="b" l="l" r="r" t="t"/>
              <a:pathLst>
                <a:path extrusionOk="0" h="15" w="22">
                  <a:moveTo>
                    <a:pt x="21" y="15"/>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2196067" y="1672098"/>
              <a:ext cx="204" cy="54"/>
            </a:xfrm>
            <a:custGeom>
              <a:rect b="b" l="l" r="r" t="t"/>
              <a:pathLst>
                <a:path extrusionOk="0" h="4" w="15">
                  <a:moveTo>
                    <a:pt x="15" y="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2197017" y="1672289"/>
              <a:ext cx="163" cy="14"/>
            </a:xfrm>
            <a:custGeom>
              <a:rect b="b" l="l" r="r" t="t"/>
              <a:pathLst>
                <a:path extrusionOk="0" h="1" w="12">
                  <a:moveTo>
                    <a:pt x="11" y="0"/>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2196596" y="1672194"/>
              <a:ext cx="244" cy="54"/>
            </a:xfrm>
            <a:custGeom>
              <a:rect b="b" l="l" r="r" t="t"/>
              <a:pathLst>
                <a:path extrusionOk="0" h="4" w="18">
                  <a:moveTo>
                    <a:pt x="18" y="4"/>
                  </a:moveTo>
                  <a:lnTo>
                    <a:pt x="0"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2196311" y="1672139"/>
              <a:ext cx="204" cy="68"/>
            </a:xfrm>
            <a:custGeom>
              <a:rect b="b" l="l" r="r" t="t"/>
              <a:pathLst>
                <a:path extrusionOk="0" h="5" w="15">
                  <a:moveTo>
                    <a:pt x="14" y="4"/>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2197397" y="1672614"/>
              <a:ext cx="68" cy="109"/>
            </a:xfrm>
            <a:custGeom>
              <a:rect b="b" l="l" r="r" t="t"/>
              <a:pathLst>
                <a:path extrusionOk="0" h="8" w="5">
                  <a:moveTo>
                    <a:pt x="4" y="8"/>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2197546" y="1672900"/>
              <a:ext cx="54" cy="109"/>
            </a:xfrm>
            <a:custGeom>
              <a:rect b="b" l="l" r="r" t="t"/>
              <a:pathLst>
                <a:path extrusionOk="0" h="8" w="4">
                  <a:moveTo>
                    <a:pt x="4"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2197302" y="1672329"/>
              <a:ext cx="14" cy="68"/>
            </a:xfrm>
            <a:custGeom>
              <a:rect b="b" l="l" r="r" t="t"/>
              <a:pathLst>
                <a:path extrusionOk="0" h="5" w="1">
                  <a:moveTo>
                    <a:pt x="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2198253" y="1673904"/>
              <a:ext cx="109" cy="109"/>
            </a:xfrm>
            <a:custGeom>
              <a:rect b="b" l="l" r="r" t="t"/>
              <a:pathLst>
                <a:path extrusionOk="0" h="8" w="8">
                  <a:moveTo>
                    <a:pt x="8" y="7"/>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2198022" y="1673565"/>
              <a:ext cx="54" cy="109"/>
            </a:xfrm>
            <a:custGeom>
              <a:rect b="b" l="l" r="r" t="t"/>
              <a:pathLst>
                <a:path extrusionOk="0" h="8" w="4">
                  <a:moveTo>
                    <a:pt x="4" y="8"/>
                  </a:moveTo>
                  <a:lnTo>
                    <a:pt x="0"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2197777" y="1673280"/>
              <a:ext cx="14" cy="68"/>
            </a:xfrm>
            <a:custGeom>
              <a:rect b="b" l="l" r="r" t="t"/>
              <a:pathLst>
                <a:path extrusionOk="0" h="5" w="1">
                  <a:moveTo>
                    <a:pt x="1" y="4"/>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2200208" y="1705703"/>
              <a:ext cx="2444" cy="489"/>
            </a:xfrm>
            <a:custGeom>
              <a:rect b="b" l="l" r="r" t="t"/>
              <a:pathLst>
                <a:path extrusionOk="0" h="36" w="180">
                  <a:moveTo>
                    <a:pt x="179" y="0"/>
                  </a:moveTo>
                  <a:lnTo>
                    <a:pt x="0" y="35"/>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207906" y="1704657"/>
              <a:ext cx="584" cy="109"/>
            </a:xfrm>
            <a:custGeom>
              <a:rect b="b" l="l" r="r" t="t"/>
              <a:pathLst>
                <a:path extrusionOk="0" h="8" w="43">
                  <a:moveTo>
                    <a:pt x="43"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2208857" y="1704467"/>
              <a:ext cx="543" cy="109"/>
            </a:xfrm>
            <a:custGeom>
              <a:rect b="b" l="l" r="r" t="t"/>
              <a:pathLst>
                <a:path extrusionOk="0" h="8" w="40">
                  <a:moveTo>
                    <a:pt x="39"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2206100" y="1704942"/>
              <a:ext cx="584" cy="109"/>
            </a:xfrm>
            <a:custGeom>
              <a:rect b="b" l="l" r="r" t="t"/>
              <a:pathLst>
                <a:path extrusionOk="0" h="8" w="43">
                  <a:moveTo>
                    <a:pt x="43"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2209766" y="1704318"/>
              <a:ext cx="489" cy="109"/>
            </a:xfrm>
            <a:custGeom>
              <a:rect b="b" l="l" r="r" t="t"/>
              <a:pathLst>
                <a:path extrusionOk="0" h="8" w="36">
                  <a:moveTo>
                    <a:pt x="35"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2203493" y="1705418"/>
              <a:ext cx="625" cy="149"/>
            </a:xfrm>
            <a:custGeom>
              <a:rect b="b" l="l" r="r" t="t"/>
              <a:pathLst>
                <a:path extrusionOk="0" h="11" w="46">
                  <a:moveTo>
                    <a:pt x="46" y="0"/>
                  </a:moveTo>
                  <a:lnTo>
                    <a:pt x="0"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2210662" y="1704182"/>
              <a:ext cx="489" cy="109"/>
            </a:xfrm>
            <a:custGeom>
              <a:rect b="b" l="l" r="r" t="t"/>
              <a:pathLst>
                <a:path extrusionOk="0" h="8" w="36">
                  <a:moveTo>
                    <a:pt x="36" y="0"/>
                  </a:moveTo>
                  <a:lnTo>
                    <a:pt x="1" y="7"/>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2205150" y="1705078"/>
              <a:ext cx="679" cy="163"/>
            </a:xfrm>
            <a:custGeom>
              <a:rect b="b" l="l" r="r" t="t"/>
              <a:pathLst>
                <a:path extrusionOk="0" h="12" w="50">
                  <a:moveTo>
                    <a:pt x="50"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2202679" y="1705553"/>
              <a:ext cx="679" cy="163"/>
            </a:xfrm>
            <a:custGeom>
              <a:rect b="b" l="l" r="r" t="t"/>
              <a:pathLst>
                <a:path extrusionOk="0" h="12" w="50">
                  <a:moveTo>
                    <a:pt x="50" y="1"/>
                  </a:moveTo>
                  <a:lnTo>
                    <a:pt x="1" y="1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2204295" y="1705268"/>
              <a:ext cx="679" cy="109"/>
            </a:xfrm>
            <a:custGeom>
              <a:rect b="b" l="l" r="r" t="t"/>
              <a:pathLst>
                <a:path extrusionOk="0" h="8" w="50">
                  <a:moveTo>
                    <a:pt x="50" y="1"/>
                  </a:moveTo>
                  <a:lnTo>
                    <a:pt x="1"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2207010" y="1704793"/>
              <a:ext cx="584" cy="109"/>
            </a:xfrm>
            <a:custGeom>
              <a:rect b="b" l="l" r="r" t="t"/>
              <a:pathLst>
                <a:path extrusionOk="0" h="8" w="43">
                  <a:moveTo>
                    <a:pt x="42" y="1"/>
                  </a:moveTo>
                  <a:lnTo>
                    <a:pt x="0" y="8"/>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2189604" y="1699050"/>
              <a:ext cx="299" cy="339"/>
            </a:xfrm>
            <a:custGeom>
              <a:rect b="b" l="l" r="r" t="t"/>
              <a:pathLst>
                <a:path extrusionOk="0" h="25" w="22">
                  <a:moveTo>
                    <a:pt x="22" y="25"/>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2190364" y="1699946"/>
              <a:ext cx="353" cy="394"/>
            </a:xfrm>
            <a:custGeom>
              <a:rect b="b" l="l" r="r" t="t"/>
              <a:pathLst>
                <a:path extrusionOk="0" h="29" w="26">
                  <a:moveTo>
                    <a:pt x="25" y="29"/>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2191314" y="1701046"/>
              <a:ext cx="299" cy="394"/>
            </a:xfrm>
            <a:custGeom>
              <a:rect b="b" l="l" r="r" t="t"/>
              <a:pathLst>
                <a:path extrusionOk="0" h="29" w="22">
                  <a:moveTo>
                    <a:pt x="22" y="2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2188178" y="1697475"/>
              <a:ext cx="258" cy="299"/>
            </a:xfrm>
            <a:custGeom>
              <a:rect b="b" l="l" r="r" t="t"/>
              <a:pathLst>
                <a:path extrusionOk="0" h="22" w="19">
                  <a:moveTo>
                    <a:pt x="18" y="22"/>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2188843" y="1698235"/>
              <a:ext cx="299" cy="353"/>
            </a:xfrm>
            <a:custGeom>
              <a:rect b="b" l="l" r="r" t="t"/>
              <a:pathLst>
                <a:path extrusionOk="0" h="26" w="22">
                  <a:moveTo>
                    <a:pt x="22" y="25"/>
                  </a:moveTo>
                  <a:lnTo>
                    <a:pt x="1" y="1"/>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2191980" y="1701901"/>
              <a:ext cx="299" cy="394"/>
            </a:xfrm>
            <a:custGeom>
              <a:rect b="b" l="l" r="r" t="t"/>
              <a:pathLst>
                <a:path extrusionOk="0" h="29" w="22">
                  <a:moveTo>
                    <a:pt x="22" y="28"/>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2187513" y="1696769"/>
              <a:ext cx="204" cy="204"/>
            </a:xfrm>
            <a:custGeom>
              <a:rect b="b" l="l" r="r" t="t"/>
              <a:pathLst>
                <a:path extrusionOk="0" h="15" w="15">
                  <a:moveTo>
                    <a:pt x="15" y="14"/>
                  </a:moveTo>
                  <a:lnTo>
                    <a:pt x="1" y="0"/>
                  </a:lnTo>
                  <a:close/>
                </a:path>
              </a:pathLst>
            </a:custGeom>
            <a:solidFill>
              <a:schemeClr val="accent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56"/>
          <p:cNvGrpSpPr/>
          <p:nvPr/>
        </p:nvGrpSpPr>
        <p:grpSpPr>
          <a:xfrm>
            <a:off x="4334317" y="2559855"/>
            <a:ext cx="177767" cy="177767"/>
            <a:chOff x="8565775" y="671075"/>
            <a:chExt cx="441000" cy="441000"/>
          </a:xfrm>
        </p:grpSpPr>
        <p:sp>
          <p:nvSpPr>
            <p:cNvPr id="4736" name="Google Shape;4736;p56"/>
            <p:cNvSpPr/>
            <p:nvPr/>
          </p:nvSpPr>
          <p:spPr>
            <a:xfrm>
              <a:off x="8565775" y="671075"/>
              <a:ext cx="441000" cy="441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8706625" y="811925"/>
              <a:ext cx="159300" cy="159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56"/>
          <p:cNvGrpSpPr/>
          <p:nvPr/>
        </p:nvGrpSpPr>
        <p:grpSpPr>
          <a:xfrm>
            <a:off x="2453632" y="2559855"/>
            <a:ext cx="177767" cy="177767"/>
            <a:chOff x="8565775" y="671075"/>
            <a:chExt cx="441000" cy="441000"/>
          </a:xfrm>
        </p:grpSpPr>
        <p:sp>
          <p:nvSpPr>
            <p:cNvPr id="4739" name="Google Shape;4739;p56"/>
            <p:cNvSpPr/>
            <p:nvPr/>
          </p:nvSpPr>
          <p:spPr>
            <a:xfrm>
              <a:off x="8565775" y="671075"/>
              <a:ext cx="441000" cy="441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8706625" y="811925"/>
              <a:ext cx="159300" cy="159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56"/>
          <p:cNvGrpSpPr/>
          <p:nvPr/>
        </p:nvGrpSpPr>
        <p:grpSpPr>
          <a:xfrm>
            <a:off x="6870577" y="3830696"/>
            <a:ext cx="138077" cy="138077"/>
            <a:chOff x="8565775" y="671075"/>
            <a:chExt cx="441000" cy="441000"/>
          </a:xfrm>
        </p:grpSpPr>
        <p:sp>
          <p:nvSpPr>
            <p:cNvPr id="4742" name="Google Shape;4742;p56"/>
            <p:cNvSpPr/>
            <p:nvPr/>
          </p:nvSpPr>
          <p:spPr>
            <a:xfrm>
              <a:off x="8565775" y="671075"/>
              <a:ext cx="441000" cy="441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8706625" y="811925"/>
              <a:ext cx="159300" cy="159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56"/>
          <p:cNvGrpSpPr/>
          <p:nvPr/>
        </p:nvGrpSpPr>
        <p:grpSpPr>
          <a:xfrm>
            <a:off x="719520" y="3732407"/>
            <a:ext cx="187557" cy="187557"/>
            <a:chOff x="8565775" y="671075"/>
            <a:chExt cx="441000" cy="441000"/>
          </a:xfrm>
        </p:grpSpPr>
        <p:sp>
          <p:nvSpPr>
            <p:cNvPr id="4745" name="Google Shape;4745;p56"/>
            <p:cNvSpPr/>
            <p:nvPr/>
          </p:nvSpPr>
          <p:spPr>
            <a:xfrm>
              <a:off x="8565775" y="671075"/>
              <a:ext cx="441000" cy="441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8706625" y="811925"/>
              <a:ext cx="159300" cy="159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7" name="Google Shape;4747;p56"/>
          <p:cNvSpPr/>
          <p:nvPr/>
        </p:nvSpPr>
        <p:spPr>
          <a:xfrm>
            <a:off x="719550" y="4070350"/>
            <a:ext cx="187500" cy="18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719550" y="4408225"/>
            <a:ext cx="187500" cy="18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txBox="1"/>
          <p:nvPr/>
        </p:nvSpPr>
        <p:spPr>
          <a:xfrm>
            <a:off x="974800" y="3639775"/>
            <a:ext cx="1438800" cy="28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accent1"/>
                </a:solidFill>
                <a:latin typeface="Montserrat"/>
                <a:ea typeface="Montserrat"/>
                <a:cs typeface="Montserrat"/>
                <a:sym typeface="Montserrat"/>
              </a:rPr>
              <a:t>Task 1</a:t>
            </a:r>
            <a:endParaRPr>
              <a:solidFill>
                <a:schemeClr val="accent1"/>
              </a:solidFill>
              <a:latin typeface="Montserrat"/>
              <a:ea typeface="Montserrat"/>
              <a:cs typeface="Montserrat"/>
              <a:sym typeface="Montserrat"/>
            </a:endParaRPr>
          </a:p>
        </p:txBody>
      </p:sp>
      <p:sp>
        <p:nvSpPr>
          <p:cNvPr id="4750" name="Google Shape;4750;p56"/>
          <p:cNvSpPr txBox="1"/>
          <p:nvPr/>
        </p:nvSpPr>
        <p:spPr>
          <a:xfrm>
            <a:off x="974800" y="3968763"/>
            <a:ext cx="1438800" cy="28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accent1"/>
                </a:solidFill>
                <a:latin typeface="Montserrat"/>
                <a:ea typeface="Montserrat"/>
                <a:cs typeface="Montserrat"/>
                <a:sym typeface="Montserrat"/>
              </a:rPr>
              <a:t>Task 2</a:t>
            </a:r>
            <a:endParaRPr>
              <a:solidFill>
                <a:schemeClr val="accent1"/>
              </a:solidFill>
              <a:latin typeface="Montserrat"/>
              <a:ea typeface="Montserrat"/>
              <a:cs typeface="Montserrat"/>
              <a:sym typeface="Montserrat"/>
            </a:endParaRPr>
          </a:p>
        </p:txBody>
      </p:sp>
      <p:sp>
        <p:nvSpPr>
          <p:cNvPr id="4751" name="Google Shape;4751;p56"/>
          <p:cNvSpPr txBox="1"/>
          <p:nvPr/>
        </p:nvSpPr>
        <p:spPr>
          <a:xfrm>
            <a:off x="974800" y="4297763"/>
            <a:ext cx="1438800" cy="28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accent1"/>
                </a:solidFill>
                <a:latin typeface="Montserrat"/>
                <a:ea typeface="Montserrat"/>
                <a:cs typeface="Montserrat"/>
                <a:sym typeface="Montserrat"/>
              </a:rPr>
              <a:t>Task 3</a:t>
            </a:r>
            <a:endParaRPr>
              <a:solidFill>
                <a:schemeClr val="accent1"/>
              </a:solidFill>
              <a:latin typeface="Montserrat"/>
              <a:ea typeface="Montserrat"/>
              <a:cs typeface="Montserrat"/>
              <a:sym typeface="Montserrat"/>
            </a:endParaRPr>
          </a:p>
        </p:txBody>
      </p:sp>
      <p:sp>
        <p:nvSpPr>
          <p:cNvPr id="4752" name="Google Shape;4752;p56"/>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PLACES WHERE WE ARE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6" name="Shape 4756"/>
        <p:cNvGrpSpPr/>
        <p:nvPr/>
      </p:nvGrpSpPr>
      <p:grpSpPr>
        <a:xfrm>
          <a:off x="0" y="0"/>
          <a:ext cx="0" cy="0"/>
          <a:chOff x="0" y="0"/>
          <a:chExt cx="0" cy="0"/>
        </a:xfrm>
      </p:grpSpPr>
      <p:sp>
        <p:nvSpPr>
          <p:cNvPr id="4757" name="Google Shape;4757;p57"/>
          <p:cNvSpPr txBox="1"/>
          <p:nvPr>
            <p:ph type="title"/>
          </p:nvPr>
        </p:nvSpPr>
        <p:spPr>
          <a:xfrm>
            <a:off x="1094125" y="558925"/>
            <a:ext cx="6830100" cy="109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4758" name="Google Shape;4758;p57"/>
          <p:cNvSpPr txBox="1"/>
          <p:nvPr>
            <p:ph idx="1" type="subTitle"/>
          </p:nvPr>
        </p:nvSpPr>
        <p:spPr>
          <a:xfrm>
            <a:off x="1094125" y="1618900"/>
            <a:ext cx="6429900" cy="1410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b="1" lang="en">
                <a:solidFill>
                  <a:schemeClr val="accent3"/>
                </a:solidFill>
              </a:rPr>
              <a:t>Do you have any questions?</a:t>
            </a:r>
            <a:endParaRPr b="1">
              <a:solidFill>
                <a:schemeClr val="accent3"/>
              </a:solidFill>
            </a:endParaRPr>
          </a:p>
          <a:p>
            <a:pPr indent="0" lvl="0" marL="0" rtl="0" algn="l">
              <a:spcBef>
                <a:spcPts val="0"/>
              </a:spcBef>
              <a:spcAft>
                <a:spcPts val="0"/>
              </a:spcAft>
              <a:buClr>
                <a:schemeClr val="dk1"/>
              </a:buClr>
              <a:buSzPts val="1100"/>
              <a:buFont typeface="Arial"/>
              <a:buNone/>
            </a:pPr>
            <a:r>
              <a:rPr lang="en"/>
              <a:t>youremail@freepik.com </a:t>
            </a:r>
            <a:endParaRPr/>
          </a:p>
          <a:p>
            <a:pPr indent="0" lvl="0" marL="0" rtl="0" algn="l">
              <a:spcBef>
                <a:spcPts val="0"/>
              </a:spcBef>
              <a:spcAft>
                <a:spcPts val="0"/>
              </a:spcAft>
              <a:buClr>
                <a:schemeClr val="dk1"/>
              </a:buClr>
              <a:buSzPts val="1100"/>
              <a:buFont typeface="Arial"/>
              <a:buNone/>
            </a:pPr>
            <a:r>
              <a:rPr lang="en"/>
              <a:t>+91  620 421 838 </a:t>
            </a:r>
            <a:endParaRPr/>
          </a:p>
          <a:p>
            <a:pPr indent="0" lvl="0" marL="0" rtl="0" algn="l">
              <a:spcBef>
                <a:spcPts val="0"/>
              </a:spcBef>
              <a:spcAft>
                <a:spcPts val="1600"/>
              </a:spcAft>
              <a:buClr>
                <a:schemeClr val="dk1"/>
              </a:buClr>
              <a:buSzPts val="1100"/>
              <a:buFont typeface="Arial"/>
              <a:buNone/>
            </a:pPr>
            <a:r>
              <a:rPr lang="en"/>
              <a:t>yourcompany.com</a:t>
            </a:r>
            <a:endParaRPr/>
          </a:p>
        </p:txBody>
      </p:sp>
      <p:sp>
        <p:nvSpPr>
          <p:cNvPr id="4759" name="Google Shape;4759;p57"/>
          <p:cNvSpPr/>
          <p:nvPr/>
        </p:nvSpPr>
        <p:spPr>
          <a:xfrm>
            <a:off x="2262979" y="3123150"/>
            <a:ext cx="302994" cy="303302"/>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0" name="Google Shape;4760;p57"/>
          <p:cNvGrpSpPr/>
          <p:nvPr/>
        </p:nvGrpSpPr>
        <p:grpSpPr>
          <a:xfrm>
            <a:off x="1208965" y="3123457"/>
            <a:ext cx="303352" cy="302983"/>
            <a:chOff x="3303268" y="3817349"/>
            <a:chExt cx="346056" cy="345674"/>
          </a:xfrm>
        </p:grpSpPr>
        <p:sp>
          <p:nvSpPr>
            <p:cNvPr id="4761" name="Google Shape;4761;p5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57"/>
          <p:cNvGrpSpPr/>
          <p:nvPr/>
        </p:nvGrpSpPr>
        <p:grpSpPr>
          <a:xfrm>
            <a:off x="1736045" y="3123458"/>
            <a:ext cx="303352" cy="302983"/>
            <a:chOff x="3752358" y="3817349"/>
            <a:chExt cx="346056" cy="345674"/>
          </a:xfrm>
        </p:grpSpPr>
        <p:sp>
          <p:nvSpPr>
            <p:cNvPr id="4766" name="Google Shape;4766;p5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0" name="Google Shape;4770;p57"/>
          <p:cNvSpPr txBox="1"/>
          <p:nvPr/>
        </p:nvSpPr>
        <p:spPr>
          <a:xfrm>
            <a:off x="1094125" y="4044750"/>
            <a:ext cx="7858500" cy="30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000">
                <a:solidFill>
                  <a:schemeClr val="accent1"/>
                </a:solidFill>
                <a:latin typeface="Montserrat"/>
                <a:ea typeface="Montserrat"/>
                <a:cs typeface="Montserrat"/>
                <a:sym typeface="Montserrat"/>
              </a:rPr>
              <a:t>Please keep this slide for attribution</a:t>
            </a:r>
            <a:endParaRPr sz="1000">
              <a:solidFill>
                <a:schemeClr val="accent1"/>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4" name="Shape 4774"/>
        <p:cNvGrpSpPr/>
        <p:nvPr/>
      </p:nvGrpSpPr>
      <p:grpSpPr>
        <a:xfrm>
          <a:off x="0" y="0"/>
          <a:ext cx="0" cy="0"/>
          <a:chOff x="0" y="0"/>
          <a:chExt cx="0" cy="0"/>
        </a:xfrm>
      </p:grpSpPr>
      <p:sp>
        <p:nvSpPr>
          <p:cNvPr id="4775" name="Google Shape;4775;p58"/>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4776" name="Google Shape;4776;p58"/>
          <p:cNvSpPr txBox="1"/>
          <p:nvPr>
            <p:ph idx="1" type="body"/>
          </p:nvPr>
        </p:nvSpPr>
        <p:spPr>
          <a:xfrm>
            <a:off x="702900" y="1152475"/>
            <a:ext cx="5339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Here’s an assortment of alternative pictures within the same style of this template. </a:t>
            </a:r>
            <a:endParaRPr sz="1600"/>
          </a:p>
          <a:p>
            <a:pPr indent="-317500" lvl="0" marL="457200" marR="50800" rtl="0" algn="l">
              <a:lnSpc>
                <a:spcPct val="166000"/>
              </a:lnSpc>
              <a:spcBef>
                <a:spcPts val="1600"/>
              </a:spcBef>
              <a:spcAft>
                <a:spcPts val="0"/>
              </a:spcAft>
              <a:buClr>
                <a:schemeClr val="accent1"/>
              </a:buClr>
              <a:buSzPts val="1400"/>
              <a:buFont typeface="Montserrat"/>
              <a:buChar char="●"/>
            </a:pPr>
            <a:r>
              <a:rPr lang="en">
                <a:highlight>
                  <a:schemeClr val="lt1"/>
                </a:highlight>
                <a:uFill>
                  <a:noFill/>
                </a:uFill>
                <a:hlinkClick r:id="rId3"/>
              </a:rPr>
              <a:t>Portrait female working</a:t>
            </a:r>
            <a:endParaRPr>
              <a:highlight>
                <a:schemeClr val="lt1"/>
              </a:highlight>
            </a:endParaRPr>
          </a:p>
          <a:p>
            <a:pPr indent="-317500" lvl="0" marL="457200" marR="50800" rtl="0" algn="l">
              <a:lnSpc>
                <a:spcPct val="166000"/>
              </a:lnSpc>
              <a:spcBef>
                <a:spcPts val="0"/>
              </a:spcBef>
              <a:spcAft>
                <a:spcPts val="0"/>
              </a:spcAft>
              <a:buClr>
                <a:schemeClr val="accent1"/>
              </a:buClr>
              <a:buSzPts val="1400"/>
              <a:buFont typeface="Montserrat"/>
              <a:buChar char="●"/>
            </a:pPr>
            <a:r>
              <a:rPr lang="en">
                <a:highlight>
                  <a:schemeClr val="lt1"/>
                </a:highlight>
                <a:uFill>
                  <a:noFill/>
                </a:uFill>
                <a:hlinkClick r:id="rId4"/>
              </a:rPr>
              <a:t>High angle woman working on laptop</a:t>
            </a:r>
            <a:endParaRPr>
              <a:highlight>
                <a:schemeClr val="lt1"/>
              </a:highlight>
            </a:endParaRPr>
          </a:p>
          <a:p>
            <a:pPr indent="-317500" lvl="0" marL="457200" marR="50800" rtl="0" algn="l">
              <a:lnSpc>
                <a:spcPct val="166000"/>
              </a:lnSpc>
              <a:spcBef>
                <a:spcPts val="0"/>
              </a:spcBef>
              <a:spcAft>
                <a:spcPts val="0"/>
              </a:spcAft>
              <a:buClr>
                <a:schemeClr val="accent1"/>
              </a:buClr>
              <a:buSzPts val="1400"/>
              <a:buFont typeface="Montserrat"/>
              <a:buChar char="●"/>
            </a:pPr>
            <a:r>
              <a:rPr lang="en">
                <a:highlight>
                  <a:schemeClr val="lt1"/>
                </a:highlight>
                <a:uFill>
                  <a:noFill/>
                </a:uFill>
                <a:hlinkClick r:id="rId5"/>
              </a:rPr>
              <a:t>High angle womens at office working </a:t>
            </a:r>
            <a:endParaRPr>
              <a:highlight>
                <a:schemeClr val="lt1"/>
              </a:highlight>
            </a:endParaRPr>
          </a:p>
          <a:p>
            <a:pPr indent="-317500" lvl="0" marL="457200" marR="50800" rtl="0" algn="l">
              <a:lnSpc>
                <a:spcPct val="166000"/>
              </a:lnSpc>
              <a:spcBef>
                <a:spcPts val="0"/>
              </a:spcBef>
              <a:spcAft>
                <a:spcPts val="0"/>
              </a:spcAft>
              <a:buClr>
                <a:schemeClr val="accent1"/>
              </a:buClr>
              <a:buSzPts val="1400"/>
              <a:buFont typeface="Montserrat"/>
              <a:buChar char="●"/>
            </a:pPr>
            <a:r>
              <a:rPr lang="en">
                <a:highlight>
                  <a:schemeClr val="lt1"/>
                </a:highlight>
                <a:uFill>
                  <a:noFill/>
                </a:uFill>
                <a:hlinkClick r:id="rId6"/>
              </a:rPr>
              <a:t>High angle females working</a:t>
            </a:r>
            <a:endParaRPr>
              <a:highlight>
                <a:schemeClr val="lt1"/>
              </a:highlight>
            </a:endParaRPr>
          </a:p>
          <a:p>
            <a:pPr indent="-317500" lvl="0" marL="457200" marR="50800" rtl="0" algn="l">
              <a:lnSpc>
                <a:spcPct val="166000"/>
              </a:lnSpc>
              <a:spcBef>
                <a:spcPts val="0"/>
              </a:spcBef>
              <a:spcAft>
                <a:spcPts val="0"/>
              </a:spcAft>
              <a:buClr>
                <a:schemeClr val="accent1"/>
              </a:buClr>
              <a:buSzPts val="1400"/>
              <a:buFont typeface="Montserrat"/>
              <a:buChar char="●"/>
            </a:pPr>
            <a:r>
              <a:rPr lang="en">
                <a:highlight>
                  <a:schemeClr val="lt1"/>
                </a:highlight>
                <a:uFill>
                  <a:noFill/>
                </a:uFill>
                <a:hlinkClick r:id="rId7"/>
              </a:rPr>
              <a:t>Portrait female at office</a:t>
            </a:r>
            <a:endParaRPr>
              <a:highlight>
                <a:schemeClr val="lt1"/>
              </a:highlight>
            </a:endParaRPr>
          </a:p>
          <a:p>
            <a:pPr indent="-317500" lvl="0" marL="457200" marR="50800" rtl="0" algn="l">
              <a:lnSpc>
                <a:spcPct val="166000"/>
              </a:lnSpc>
              <a:spcBef>
                <a:spcPts val="0"/>
              </a:spcBef>
              <a:spcAft>
                <a:spcPts val="0"/>
              </a:spcAft>
              <a:buClr>
                <a:schemeClr val="accent1"/>
              </a:buClr>
              <a:buSzPts val="1400"/>
              <a:buFont typeface="Montserrat"/>
              <a:buChar char="●"/>
            </a:pPr>
            <a:r>
              <a:rPr lang="en">
                <a:highlight>
                  <a:schemeClr val="lt1"/>
                </a:highlight>
                <a:uFill>
                  <a:noFill/>
                </a:uFill>
                <a:hlinkClick r:id="rId8"/>
              </a:rPr>
              <a:t>Smiley womens at office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0" name="Shape 4780"/>
        <p:cNvGrpSpPr/>
        <p:nvPr/>
      </p:nvGrpSpPr>
      <p:grpSpPr>
        <a:xfrm>
          <a:off x="0" y="0"/>
          <a:ext cx="0" cy="0"/>
          <a:chOff x="0" y="0"/>
          <a:chExt cx="0" cy="0"/>
        </a:xfrm>
      </p:grpSpPr>
      <p:sp>
        <p:nvSpPr>
          <p:cNvPr id="4781" name="Google Shape;4781;p59"/>
          <p:cNvSpPr txBox="1"/>
          <p:nvPr>
            <p:ph idx="1" type="body"/>
          </p:nvPr>
        </p:nvSpPr>
        <p:spPr>
          <a:xfrm>
            <a:off x="702900" y="1152475"/>
            <a:ext cx="5339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you like the resources on this template? Get them for free at our other websites.</a:t>
            </a:r>
            <a:endParaRPr/>
          </a:p>
          <a:p>
            <a:pPr indent="0" lvl="0" marL="0" rtl="0" algn="l">
              <a:spcBef>
                <a:spcPts val="1600"/>
              </a:spcBef>
              <a:spcAft>
                <a:spcPts val="0"/>
              </a:spcAft>
              <a:buClr>
                <a:schemeClr val="dk1"/>
              </a:buClr>
              <a:buSzPts val="1100"/>
              <a:buFont typeface="Arial"/>
              <a:buNone/>
            </a:pPr>
            <a:r>
              <a:rPr b="1" lang="en">
                <a:solidFill>
                  <a:schemeClr val="accent3"/>
                </a:solidFill>
              </a:rPr>
              <a:t>VECTORS</a:t>
            </a:r>
            <a:endParaRPr>
              <a:solidFill>
                <a:schemeClr val="accent3"/>
              </a:solidFill>
            </a:endParaRPr>
          </a:p>
          <a:p>
            <a:pPr indent="-317500" lvl="0" marL="457200" rtl="0" algn="l">
              <a:spcBef>
                <a:spcPts val="0"/>
              </a:spcBef>
              <a:spcAft>
                <a:spcPts val="0"/>
              </a:spcAft>
              <a:buSzPts val="1400"/>
              <a:buChar char="●"/>
            </a:pPr>
            <a:r>
              <a:rPr lang="en">
                <a:uFill>
                  <a:noFill/>
                </a:uFill>
                <a:hlinkClick r:id="rId3"/>
              </a:rPr>
              <a:t>Messenger app for mobile in flat style</a:t>
            </a:r>
            <a:endParaRPr/>
          </a:p>
          <a:p>
            <a:pPr indent="-317500" lvl="0" marL="457200" rtl="0" algn="l">
              <a:spcBef>
                <a:spcPts val="0"/>
              </a:spcBef>
              <a:spcAft>
                <a:spcPts val="0"/>
              </a:spcAft>
              <a:buSzPts val="1400"/>
              <a:buChar char="●"/>
            </a:pPr>
            <a:r>
              <a:rPr lang="en">
                <a:uFill>
                  <a:noFill/>
                </a:uFill>
                <a:hlinkClick r:id="rId4"/>
              </a:rPr>
              <a:t>Set of business brochure concept</a:t>
            </a:r>
            <a:endParaRPr/>
          </a:p>
          <a:p>
            <a:pPr indent="0" lvl="0" marL="45720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
                <a:solidFill>
                  <a:schemeClr val="accent3"/>
                </a:solidFill>
              </a:rPr>
              <a:t>PHOTOGRAPHY</a:t>
            </a:r>
            <a:endParaRPr b="1">
              <a:solidFill>
                <a:schemeClr val="accent3"/>
              </a:solidFill>
            </a:endParaRPr>
          </a:p>
          <a:p>
            <a:pPr indent="-304800" lvl="0" marL="457200" rtl="0" algn="l">
              <a:spcBef>
                <a:spcPts val="0"/>
              </a:spcBef>
              <a:spcAft>
                <a:spcPts val="0"/>
              </a:spcAft>
              <a:buSzPts val="1200"/>
              <a:buChar char="●"/>
            </a:pPr>
            <a:r>
              <a:rPr lang="en">
                <a:uFill>
                  <a:noFill/>
                </a:uFill>
                <a:hlinkClick r:id="rId5"/>
              </a:rPr>
              <a:t>Low angle womens team meeting</a:t>
            </a:r>
            <a:endParaRPr/>
          </a:p>
          <a:p>
            <a:pPr indent="-317500" lvl="0" marL="457200" rtl="0" algn="l">
              <a:spcBef>
                <a:spcPts val="0"/>
              </a:spcBef>
              <a:spcAft>
                <a:spcPts val="0"/>
              </a:spcAft>
              <a:buSzPts val="1400"/>
              <a:buChar char="●"/>
            </a:pPr>
            <a:r>
              <a:rPr lang="en"/>
              <a:t>W</a:t>
            </a:r>
            <a:r>
              <a:rPr lang="en">
                <a:uFill>
                  <a:noFill/>
                </a:uFill>
                <a:hlinkClick r:id="rId6"/>
              </a:rPr>
              <a:t>omens at office working together</a:t>
            </a:r>
            <a:endParaRPr/>
          </a:p>
          <a:p>
            <a:pPr indent="-317500" lvl="0" marL="457200" rtl="0" algn="l">
              <a:spcBef>
                <a:spcPts val="0"/>
              </a:spcBef>
              <a:spcAft>
                <a:spcPts val="0"/>
              </a:spcAft>
              <a:buSzPts val="1400"/>
              <a:buChar char="●"/>
            </a:pPr>
            <a:r>
              <a:rPr lang="en">
                <a:uFill>
                  <a:noFill/>
                </a:uFill>
                <a:hlinkClick r:id="rId7"/>
              </a:rPr>
              <a:t>Low angle womens at office</a:t>
            </a:r>
            <a:endParaRPr/>
          </a:p>
          <a:p>
            <a:pPr indent="0" lvl="0" marL="457200" rtl="0" algn="l">
              <a:spcBef>
                <a:spcPts val="0"/>
              </a:spcBef>
              <a:spcAft>
                <a:spcPts val="0"/>
              </a:spcAft>
              <a:buClr>
                <a:schemeClr val="dk1"/>
              </a:buClr>
              <a:buSzPts val="1100"/>
              <a:buFont typeface="Arial"/>
              <a:buNone/>
            </a:pPr>
            <a:r>
              <a:t/>
            </a:r>
            <a:endParaRPr/>
          </a:p>
          <a:p>
            <a:pPr indent="0" lvl="0" marL="457200" rtl="0" algn="l">
              <a:spcBef>
                <a:spcPts val="0"/>
              </a:spcBef>
              <a:spcAft>
                <a:spcPts val="0"/>
              </a:spcAft>
              <a:buClr>
                <a:schemeClr val="dk1"/>
              </a:buClr>
              <a:buSzPts val="1100"/>
              <a:buFont typeface="Arial"/>
              <a:buNone/>
            </a:pPr>
            <a:r>
              <a:t/>
            </a:r>
            <a:endParaRPr b="1"/>
          </a:p>
          <a:p>
            <a:pPr indent="0" lvl="0" marL="0" rtl="0" algn="l">
              <a:spcBef>
                <a:spcPts val="0"/>
              </a:spcBef>
              <a:spcAft>
                <a:spcPts val="1600"/>
              </a:spcAft>
              <a:buNone/>
            </a:pPr>
            <a:r>
              <a:t/>
            </a:r>
            <a:endParaRPr/>
          </a:p>
        </p:txBody>
      </p:sp>
      <p:sp>
        <p:nvSpPr>
          <p:cNvPr id="4782" name="Google Shape;4782;p59"/>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86" name="Shape 4786"/>
        <p:cNvGrpSpPr/>
        <p:nvPr/>
      </p:nvGrpSpPr>
      <p:grpSpPr>
        <a:xfrm>
          <a:off x="0" y="0"/>
          <a:ext cx="0" cy="0"/>
          <a:chOff x="0" y="0"/>
          <a:chExt cx="0" cy="0"/>
        </a:xfrm>
      </p:grpSpPr>
      <p:sp>
        <p:nvSpPr>
          <p:cNvPr id="4787" name="Google Shape;4787;p6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Proxima Nova Semibold"/>
                <a:ea typeface="Proxima Nova Semibold"/>
                <a:cs typeface="Proxima Nova Semibold"/>
                <a:sym typeface="Proxima Nova Semibold"/>
              </a:rPr>
              <a:t>Instructions for use</a:t>
            </a:r>
            <a:endParaRPr>
              <a:solidFill>
                <a:srgbClr val="FFFFFF"/>
              </a:solidFill>
              <a:latin typeface="Proxima Nova Semibold"/>
              <a:ea typeface="Proxima Nova Semibold"/>
              <a:cs typeface="Proxima Nova Semibold"/>
              <a:sym typeface="Proxima Nova Semibold"/>
            </a:endParaRPr>
          </a:p>
        </p:txBody>
      </p:sp>
      <p:sp>
        <p:nvSpPr>
          <p:cNvPr id="4788" name="Google Shape;4788;p60"/>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Clr>
                <a:schemeClr val="dk1"/>
              </a:buClr>
              <a:buSzPts val="1100"/>
              <a:buFont typeface="Arial"/>
              <a:buNone/>
            </a:pPr>
            <a:r>
              <a:rPr lang="en">
                <a:solidFill>
                  <a:schemeClr val="lt1"/>
                </a:solidFill>
              </a:rPr>
              <a:t>In order to use this template, you must credit </a:t>
            </a:r>
            <a:r>
              <a:rPr b="1" lang="en" u="sng">
                <a:solidFill>
                  <a:srgbClr val="869FB2"/>
                </a:solidFill>
              </a:rPr>
              <a:t>S</a:t>
            </a:r>
            <a:r>
              <a:rPr b="1" lang="en" u="sng">
                <a:solidFill>
                  <a:srgbClr val="869FB2"/>
                </a:solidFill>
                <a:hlinkClick r:id="rId3">
                  <a:extLst>
                    <a:ext uri="{A12FA001-AC4F-418D-AE19-62706E023703}">
                      <ahyp:hlinkClr val="tx"/>
                    </a:ext>
                  </a:extLst>
                </a:hlinkClick>
              </a:rPr>
              <a:t>lidesgo</a:t>
            </a:r>
            <a:r>
              <a:rPr lang="en"/>
              <a:t> </a:t>
            </a:r>
            <a:r>
              <a:rPr lang="en">
                <a:solidFill>
                  <a:schemeClr val="lt1"/>
                </a:solidFill>
              </a:rPr>
              <a:t>by keeping the </a:t>
            </a:r>
            <a:r>
              <a:rPr b="1" lang="en">
                <a:solidFill>
                  <a:srgbClr val="869FB2"/>
                </a:solidFill>
                <a:uFill>
                  <a:noFill/>
                </a:uFill>
                <a:hlinkClick action="ppaction://hlinksldjump" r:id="rId4">
                  <a:extLst>
                    <a:ext uri="{A12FA001-AC4F-418D-AE19-62706E023703}">
                      <ahyp:hlinkClr val="tx"/>
                    </a:ext>
                  </a:extLst>
                </a:hlinkClick>
              </a:rPr>
              <a:t>Thanks</a:t>
            </a:r>
            <a:r>
              <a:rPr lang="en">
                <a:solidFill>
                  <a:schemeClr val="lt1"/>
                </a:solidFill>
              </a:rPr>
              <a:t> slide.</a:t>
            </a:r>
            <a:endParaRPr sz="1200">
              <a:solidFill>
                <a:srgbClr val="FFFFFF"/>
              </a:solidFill>
              <a:latin typeface="Proxima Nova"/>
              <a:ea typeface="Proxima Nova"/>
              <a:cs typeface="Proxima Nova"/>
              <a:sym typeface="Proxima Nova"/>
            </a:endParaRPr>
          </a:p>
          <a:p>
            <a:pPr indent="0" lvl="0" marL="0" marR="0" rtl="0" algn="l">
              <a:lnSpc>
                <a:spcPct val="115000"/>
              </a:lnSpc>
              <a:spcBef>
                <a:spcPts val="1400"/>
              </a:spcBef>
              <a:spcAft>
                <a:spcPts val="0"/>
              </a:spcAft>
              <a:buNone/>
            </a:pPr>
            <a:r>
              <a:rPr b="1" lang="en" sz="1100">
                <a:solidFill>
                  <a:srgbClr val="869FB2"/>
                </a:solidFill>
              </a:rPr>
              <a:t>You are allowed to:</a:t>
            </a:r>
            <a:endParaRPr b="1" sz="1100">
              <a:solidFill>
                <a:srgbClr val="869FB2"/>
              </a:solidFill>
              <a:latin typeface="Proxima Nova"/>
              <a:ea typeface="Proxima Nova"/>
              <a:cs typeface="Proxima Nova"/>
              <a:sym typeface="Proxima Nova"/>
            </a:endParaRPr>
          </a:p>
          <a:p>
            <a:pPr indent="0" lvl="0" marL="0" rtl="0" algn="l">
              <a:lnSpc>
                <a:spcPct val="115000"/>
              </a:lnSpc>
              <a:spcBef>
                <a:spcPts val="400"/>
              </a:spcBef>
              <a:spcAft>
                <a:spcPts val="0"/>
              </a:spcAft>
              <a:buNone/>
            </a:pPr>
            <a:r>
              <a:rPr lang="en" sz="1100">
                <a:solidFill>
                  <a:srgbClr val="FFFFFF"/>
                </a:solidFill>
                <a:latin typeface="Proxima Nova"/>
                <a:ea typeface="Proxima Nova"/>
                <a:cs typeface="Proxima Nova"/>
                <a:sym typeface="Proxima Nova"/>
              </a:rPr>
              <a:t>- </a:t>
            </a:r>
            <a:r>
              <a:rPr lang="en" sz="1100">
                <a:solidFill>
                  <a:srgbClr val="FFFFFF"/>
                </a:solidFill>
              </a:rPr>
              <a:t>Modify this template.</a:t>
            </a:r>
            <a:endParaRPr sz="1100">
              <a:solidFill>
                <a:srgbClr val="FFFFFF"/>
              </a:solidFill>
            </a:endParaRPr>
          </a:p>
          <a:p>
            <a:pPr indent="0" lvl="0" marL="0" rtl="0" algn="l">
              <a:lnSpc>
                <a:spcPct val="115000"/>
              </a:lnSpc>
              <a:spcBef>
                <a:spcPts val="0"/>
              </a:spcBef>
              <a:spcAft>
                <a:spcPts val="0"/>
              </a:spcAft>
              <a:buNone/>
            </a:pPr>
            <a:r>
              <a:rPr lang="en" sz="1100">
                <a:solidFill>
                  <a:srgbClr val="FFFFFF"/>
                </a:solidFill>
              </a:rPr>
              <a:t>- Use it for both personal and commercial projects.</a:t>
            </a:r>
            <a:endParaRPr sz="1100">
              <a:solidFill>
                <a:srgbClr val="FFFFFF"/>
              </a:solidFill>
            </a:endParaRPr>
          </a:p>
          <a:p>
            <a:pPr indent="0" lvl="0" marL="0" rtl="0" algn="l">
              <a:lnSpc>
                <a:spcPct val="115000"/>
              </a:lnSpc>
              <a:spcBef>
                <a:spcPts val="1400"/>
              </a:spcBef>
              <a:spcAft>
                <a:spcPts val="0"/>
              </a:spcAft>
              <a:buNone/>
            </a:pPr>
            <a:r>
              <a:rPr b="1" lang="en" sz="1100">
                <a:solidFill>
                  <a:srgbClr val="869FB2"/>
                </a:solidFill>
                <a:latin typeface="Proxima Nova"/>
                <a:ea typeface="Proxima Nova"/>
                <a:cs typeface="Proxima Nova"/>
                <a:sym typeface="Proxima Nova"/>
              </a:rPr>
              <a:t>You are not allowed to:</a:t>
            </a:r>
            <a:endParaRPr b="1" sz="1100">
              <a:solidFill>
                <a:srgbClr val="869FB2"/>
              </a:solidFill>
              <a:latin typeface="Proxima Nova"/>
              <a:ea typeface="Proxima Nova"/>
              <a:cs typeface="Proxima Nova"/>
              <a:sym typeface="Proxima Nova"/>
            </a:endParaRPr>
          </a:p>
          <a:p>
            <a:pPr indent="0" lvl="0" marL="0" rtl="0" algn="l">
              <a:lnSpc>
                <a:spcPct val="115000"/>
              </a:lnSpc>
              <a:spcBef>
                <a:spcPts val="400"/>
              </a:spcBef>
              <a:spcAft>
                <a:spcPts val="0"/>
              </a:spcAft>
              <a:buNone/>
            </a:pPr>
            <a:r>
              <a:rPr lang="en" sz="1100">
                <a:solidFill>
                  <a:srgbClr val="FFFFFF"/>
                </a:solidFill>
                <a:latin typeface="Proxima Nova"/>
                <a:ea typeface="Proxima Nova"/>
                <a:cs typeface="Proxima Nova"/>
                <a:sym typeface="Proxima Nova"/>
              </a:rPr>
              <a:t>- Sublicense, sell or rent any of Slides</a:t>
            </a:r>
            <a:r>
              <a:rPr lang="en" sz="1100">
                <a:solidFill>
                  <a:srgbClr val="FFFFFF"/>
                </a:solidFill>
              </a:rPr>
              <a:t>g</a:t>
            </a:r>
            <a:r>
              <a:rPr lang="en" sz="1100">
                <a:solidFill>
                  <a:srgbClr val="FFFFFF"/>
                </a:solidFill>
                <a:latin typeface="Proxima Nova"/>
                <a:ea typeface="Proxima Nova"/>
                <a:cs typeface="Proxima Nova"/>
                <a:sym typeface="Proxima Nova"/>
              </a:rPr>
              <a:t>o Content (or a modified version of Slides</a:t>
            </a:r>
            <a:r>
              <a:rPr lang="en" sz="1100">
                <a:solidFill>
                  <a:srgbClr val="FFFFFF"/>
                </a:solidFill>
              </a:rPr>
              <a:t>g</a:t>
            </a:r>
            <a:r>
              <a:rPr lang="en" sz="1100">
                <a:solidFill>
                  <a:srgbClr val="FFFFFF"/>
                </a:solidFill>
                <a:latin typeface="Proxima Nova"/>
                <a:ea typeface="Proxima Nova"/>
                <a:cs typeface="Proxima Nova"/>
                <a:sym typeface="Proxima Nova"/>
              </a:rPr>
              <a:t>o Content).</a:t>
            </a:r>
            <a:endParaRPr sz="1100">
              <a:solidFill>
                <a:srgbClr val="FFFFFF"/>
              </a:solidFill>
              <a:latin typeface="Proxima Nova"/>
              <a:ea typeface="Proxima Nova"/>
              <a:cs typeface="Proxima Nova"/>
              <a:sym typeface="Proxima Nova"/>
            </a:endParaRPr>
          </a:p>
          <a:p>
            <a:pPr indent="0" lvl="0" marL="0" rtl="0" algn="l">
              <a:lnSpc>
                <a:spcPct val="115000"/>
              </a:lnSpc>
              <a:spcBef>
                <a:spcPts val="0"/>
              </a:spcBef>
              <a:spcAft>
                <a:spcPts val="0"/>
              </a:spcAft>
              <a:buNone/>
            </a:pPr>
            <a:r>
              <a:rPr lang="en" sz="1100">
                <a:solidFill>
                  <a:srgbClr val="FFFFFF"/>
                </a:solidFill>
                <a:latin typeface="Proxima Nova"/>
                <a:ea typeface="Proxima Nova"/>
                <a:cs typeface="Proxima Nova"/>
                <a:sym typeface="Proxima Nova"/>
              </a:rPr>
              <a:t>- Distribute Slides</a:t>
            </a:r>
            <a:r>
              <a:rPr lang="en" sz="1100">
                <a:solidFill>
                  <a:srgbClr val="FFFFFF"/>
                </a:solidFill>
              </a:rPr>
              <a:t>g</a:t>
            </a:r>
            <a:r>
              <a:rPr lang="en" sz="1100">
                <a:solidFill>
                  <a:srgbClr val="FFFFFF"/>
                </a:solidFill>
                <a:latin typeface="Proxima Nova"/>
                <a:ea typeface="Proxima Nova"/>
                <a:cs typeface="Proxima Nova"/>
                <a:sym typeface="Proxima Nova"/>
              </a:rPr>
              <a:t>o Content unless it has been expressly authorized by Slides</a:t>
            </a:r>
            <a:r>
              <a:rPr lang="en" sz="1100">
                <a:solidFill>
                  <a:srgbClr val="FFFFFF"/>
                </a:solidFill>
              </a:rPr>
              <a:t>g</a:t>
            </a:r>
            <a:r>
              <a:rPr lang="en" sz="1100">
                <a:solidFill>
                  <a:srgbClr val="FFFFFF"/>
                </a:solidFill>
                <a:latin typeface="Proxima Nova"/>
                <a:ea typeface="Proxima Nova"/>
                <a:cs typeface="Proxima Nova"/>
                <a:sym typeface="Proxima Nova"/>
              </a:rPr>
              <a:t>o.</a:t>
            </a:r>
            <a:endParaRPr sz="1100">
              <a:solidFill>
                <a:srgbClr val="FFFFFF"/>
              </a:solidFill>
              <a:latin typeface="Proxima Nova"/>
              <a:ea typeface="Proxima Nova"/>
              <a:cs typeface="Proxima Nova"/>
              <a:sym typeface="Proxima Nova"/>
            </a:endParaRPr>
          </a:p>
          <a:p>
            <a:pPr indent="0" lvl="0" marL="0" rtl="0" algn="l">
              <a:lnSpc>
                <a:spcPct val="115000"/>
              </a:lnSpc>
              <a:spcBef>
                <a:spcPts val="0"/>
              </a:spcBef>
              <a:spcAft>
                <a:spcPts val="0"/>
              </a:spcAft>
              <a:buNone/>
            </a:pPr>
            <a:r>
              <a:rPr lang="en" sz="1100">
                <a:solidFill>
                  <a:srgbClr val="FFFFFF"/>
                </a:solidFill>
                <a:latin typeface="Proxima Nova"/>
                <a:ea typeface="Proxima Nova"/>
                <a:cs typeface="Proxima Nova"/>
                <a:sym typeface="Proxima Nova"/>
              </a:rPr>
              <a:t>- Include Slides</a:t>
            </a:r>
            <a:r>
              <a:rPr lang="en" sz="1100">
                <a:solidFill>
                  <a:srgbClr val="FFFFFF"/>
                </a:solidFill>
              </a:rPr>
              <a:t>g</a:t>
            </a:r>
            <a:r>
              <a:rPr lang="en" sz="1100">
                <a:solidFill>
                  <a:srgbClr val="FFFFFF"/>
                </a:solidFill>
                <a:latin typeface="Proxima Nova"/>
                <a:ea typeface="Proxima Nova"/>
                <a:cs typeface="Proxima Nova"/>
                <a:sym typeface="Proxima Nova"/>
              </a:rPr>
              <a:t>o Content in an online or offline database or file.</a:t>
            </a:r>
            <a:endParaRPr sz="1100">
              <a:solidFill>
                <a:srgbClr val="FFFFFF"/>
              </a:solidFill>
              <a:latin typeface="Proxima Nova"/>
              <a:ea typeface="Proxima Nova"/>
              <a:cs typeface="Proxima Nova"/>
              <a:sym typeface="Proxima Nova"/>
            </a:endParaRPr>
          </a:p>
          <a:p>
            <a:pPr indent="0" lvl="0" marL="0" rtl="0" algn="l">
              <a:lnSpc>
                <a:spcPct val="115000"/>
              </a:lnSpc>
              <a:spcBef>
                <a:spcPts val="0"/>
              </a:spcBef>
              <a:spcAft>
                <a:spcPts val="0"/>
              </a:spcAft>
              <a:buNone/>
            </a:pPr>
            <a:r>
              <a:rPr lang="en" sz="1100">
                <a:solidFill>
                  <a:srgbClr val="FFFFFF"/>
                </a:solidFill>
                <a:latin typeface="Proxima Nova"/>
                <a:ea typeface="Proxima Nova"/>
                <a:cs typeface="Proxima Nova"/>
                <a:sym typeface="Proxima Nova"/>
              </a:rPr>
              <a:t>- Offer Slides</a:t>
            </a:r>
            <a:r>
              <a:rPr lang="en" sz="1100">
                <a:solidFill>
                  <a:srgbClr val="FFFFFF"/>
                </a:solidFill>
              </a:rPr>
              <a:t>g</a:t>
            </a:r>
            <a:r>
              <a:rPr lang="en" sz="1100">
                <a:solidFill>
                  <a:srgbClr val="FFFFFF"/>
                </a:solidFill>
                <a:latin typeface="Proxima Nova"/>
                <a:ea typeface="Proxima Nova"/>
                <a:cs typeface="Proxima Nova"/>
                <a:sym typeface="Proxima Nova"/>
              </a:rPr>
              <a:t>o templates (or modified versions of Slides</a:t>
            </a:r>
            <a:r>
              <a:rPr lang="en" sz="1100">
                <a:solidFill>
                  <a:srgbClr val="FFFFFF"/>
                </a:solidFill>
              </a:rPr>
              <a:t>g</a:t>
            </a:r>
            <a:r>
              <a:rPr lang="en" sz="1100">
                <a:solidFill>
                  <a:srgbClr val="FFFFFF"/>
                </a:solidFill>
                <a:latin typeface="Proxima Nova"/>
                <a:ea typeface="Proxima Nova"/>
                <a:cs typeface="Proxima Nova"/>
                <a:sym typeface="Proxima Nova"/>
              </a:rPr>
              <a:t>o </a:t>
            </a:r>
            <a:r>
              <a:rPr lang="en" sz="1100">
                <a:solidFill>
                  <a:srgbClr val="FFFFFF"/>
                </a:solidFill>
              </a:rPr>
              <a:t>templates</a:t>
            </a:r>
            <a:r>
              <a:rPr lang="en" sz="1100">
                <a:solidFill>
                  <a:srgbClr val="FFFFFF"/>
                </a:solidFill>
                <a:latin typeface="Proxima Nova"/>
                <a:ea typeface="Proxima Nova"/>
                <a:cs typeface="Proxima Nova"/>
                <a:sym typeface="Proxima Nova"/>
              </a:rPr>
              <a:t>) for download.</a:t>
            </a:r>
            <a:endParaRPr sz="1100">
              <a:solidFill>
                <a:srgbClr val="FFFFFF"/>
              </a:solidFill>
              <a:latin typeface="Proxima Nova"/>
              <a:ea typeface="Proxima Nova"/>
              <a:cs typeface="Proxima Nova"/>
              <a:sym typeface="Proxima Nova"/>
            </a:endParaRPr>
          </a:p>
          <a:p>
            <a:pPr indent="0" lvl="0" marL="0" rtl="0" algn="l">
              <a:lnSpc>
                <a:spcPct val="115000"/>
              </a:lnSpc>
              <a:spcBef>
                <a:spcPts val="0"/>
              </a:spcBef>
              <a:spcAft>
                <a:spcPts val="0"/>
              </a:spcAft>
              <a:buNone/>
            </a:pPr>
            <a:r>
              <a:rPr lang="en" sz="1100">
                <a:solidFill>
                  <a:srgbClr val="FFFFFF"/>
                </a:solidFill>
                <a:latin typeface="Proxima Nova"/>
                <a:ea typeface="Proxima Nova"/>
                <a:cs typeface="Proxima Nova"/>
                <a:sym typeface="Proxima Nova"/>
              </a:rPr>
              <a:t>- Acquire the copyright of Slides</a:t>
            </a:r>
            <a:r>
              <a:rPr lang="en" sz="1100">
                <a:solidFill>
                  <a:srgbClr val="FFFFFF"/>
                </a:solidFill>
              </a:rPr>
              <a:t>g</a:t>
            </a:r>
            <a:r>
              <a:rPr lang="en" sz="1100">
                <a:solidFill>
                  <a:srgbClr val="FFFFFF"/>
                </a:solidFill>
                <a:latin typeface="Proxima Nova"/>
                <a:ea typeface="Proxima Nova"/>
                <a:cs typeface="Proxima Nova"/>
                <a:sym typeface="Proxima Nova"/>
              </a:rPr>
              <a:t>o Content.</a:t>
            </a:r>
            <a:endParaRPr sz="1100">
              <a:solidFill>
                <a:srgbClr val="FFFFFF"/>
              </a:solidFill>
              <a:latin typeface="Proxima Nova"/>
              <a:ea typeface="Proxima Nova"/>
              <a:cs typeface="Proxima Nova"/>
              <a:sym typeface="Proxima Nova"/>
            </a:endParaRPr>
          </a:p>
          <a:p>
            <a:pPr indent="0" lvl="0" marL="0" rtl="0" algn="ctr">
              <a:spcBef>
                <a:spcPts val="0"/>
              </a:spcBef>
              <a:spcAft>
                <a:spcPts val="0"/>
              </a:spcAft>
              <a:buNone/>
            </a:pPr>
            <a:r>
              <a:t/>
            </a:r>
            <a:endParaRPr sz="1100">
              <a:solidFill>
                <a:srgbClr val="435D74"/>
              </a:solidFill>
              <a:latin typeface="Proxima Nova"/>
              <a:ea typeface="Proxima Nova"/>
              <a:cs typeface="Proxima Nova"/>
              <a:sym typeface="Proxima Nova"/>
            </a:endParaRPr>
          </a:p>
          <a:p>
            <a:pPr indent="0" lvl="0" marL="0" rtl="0" algn="ctr">
              <a:spcBef>
                <a:spcPts val="0"/>
              </a:spcBef>
              <a:spcAft>
                <a:spcPts val="0"/>
              </a:spcAft>
              <a:buNone/>
            </a:pPr>
            <a:r>
              <a:t/>
            </a:r>
            <a:endParaRPr sz="1400">
              <a:solidFill>
                <a:srgbClr val="435D74"/>
              </a:solidFill>
              <a:latin typeface="Proxima Nova"/>
              <a:ea typeface="Proxima Nova"/>
              <a:cs typeface="Proxima Nova"/>
              <a:sym typeface="Proxima Nova"/>
            </a:endParaRPr>
          </a:p>
          <a:p>
            <a:pPr indent="0" lvl="0" marL="0" rtl="0" algn="l">
              <a:spcBef>
                <a:spcPts val="0"/>
              </a:spcBef>
              <a:spcAft>
                <a:spcPts val="0"/>
              </a:spcAft>
              <a:buNone/>
            </a:pPr>
            <a:r>
              <a:t/>
            </a:r>
            <a:endParaRPr sz="1400">
              <a:solidFill>
                <a:srgbClr val="435D74"/>
              </a:solidFill>
              <a:latin typeface="Proxima Nova"/>
              <a:ea typeface="Proxima Nova"/>
              <a:cs typeface="Proxima Nova"/>
              <a:sym typeface="Proxima Nova"/>
            </a:endParaRPr>
          </a:p>
        </p:txBody>
      </p:sp>
      <p:sp>
        <p:nvSpPr>
          <p:cNvPr id="4789" name="Google Shape;4789;p60"/>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Proxima Nova"/>
                <a:ea typeface="Proxima Nova"/>
                <a:cs typeface="Proxima Nova"/>
                <a:sym typeface="Proxima Nova"/>
              </a:rPr>
              <a:t>For more information about editing slides, please </a:t>
            </a:r>
            <a:r>
              <a:rPr lang="en">
                <a:solidFill>
                  <a:srgbClr val="FFFFFF"/>
                </a:solidFill>
              </a:rPr>
              <a:t>read </a:t>
            </a:r>
            <a:r>
              <a:rPr lang="en" sz="1200">
                <a:solidFill>
                  <a:srgbClr val="FFFFFF"/>
                </a:solidFill>
                <a:latin typeface="Proxima Nova"/>
                <a:ea typeface="Proxima Nova"/>
                <a:cs typeface="Proxima Nova"/>
                <a:sym typeface="Proxima Nova"/>
              </a:rPr>
              <a:t>our FAQs:</a:t>
            </a:r>
            <a:endParaRPr sz="1200">
              <a:solidFill>
                <a:srgbClr val="FFFFFF"/>
              </a:solidFill>
              <a:latin typeface="Proxima Nova"/>
              <a:ea typeface="Proxima Nova"/>
              <a:cs typeface="Proxima Nova"/>
              <a:sym typeface="Proxima Nova"/>
            </a:endParaRPr>
          </a:p>
          <a:p>
            <a:pPr indent="0" lvl="0" marL="0" rtl="0" algn="ctr">
              <a:spcBef>
                <a:spcPts val="0"/>
              </a:spcBef>
              <a:spcAft>
                <a:spcPts val="0"/>
              </a:spcAft>
              <a:buNone/>
            </a:pPr>
            <a:r>
              <a:rPr b="1" lang="en" sz="1200" u="sng">
                <a:solidFill>
                  <a:srgbClr val="869FB2"/>
                </a:solidFill>
                <a:latin typeface="Proxima Nova"/>
                <a:ea typeface="Proxima Nova"/>
                <a:cs typeface="Proxima Nova"/>
                <a:sym typeface="Proxima Nova"/>
                <a:hlinkClick r:id="rId5">
                  <a:extLst>
                    <a:ext uri="{A12FA001-AC4F-418D-AE19-62706E023703}">
                      <ahyp:hlinkClr val="tx"/>
                    </a:ext>
                  </a:extLst>
                </a:hlinkClick>
              </a:rPr>
              <a:t>https://slidesgo.com/faqs</a:t>
            </a:r>
            <a:endParaRPr b="1" sz="1200">
              <a:solidFill>
                <a:srgbClr val="869FB2"/>
              </a:solidFill>
              <a:latin typeface="Proxima Nova"/>
              <a:ea typeface="Proxima Nova"/>
              <a:cs typeface="Proxima Nova"/>
              <a:sym typeface="Proxima Nova"/>
            </a:endParaRPr>
          </a:p>
          <a:p>
            <a:pPr indent="0" lvl="0" marL="0" rtl="0" algn="ctr">
              <a:spcBef>
                <a:spcPts val="0"/>
              </a:spcBef>
              <a:spcAft>
                <a:spcPts val="0"/>
              </a:spcAft>
              <a:buNone/>
            </a:pPr>
            <a:r>
              <a:t/>
            </a:r>
            <a:endParaRPr sz="12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sz="1400">
              <a:solidFill>
                <a:srgbClr val="FFFFFF"/>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grpSp>
        <p:nvGrpSpPr>
          <p:cNvPr id="239" name="Google Shape;239;p34"/>
          <p:cNvGrpSpPr/>
          <p:nvPr/>
        </p:nvGrpSpPr>
        <p:grpSpPr>
          <a:xfrm>
            <a:off x="3918020" y="1403529"/>
            <a:ext cx="1307918" cy="1527593"/>
            <a:chOff x="238125" y="1617275"/>
            <a:chExt cx="1090750" cy="1273950"/>
          </a:xfrm>
        </p:grpSpPr>
        <p:sp>
          <p:nvSpPr>
            <p:cNvPr id="240" name="Google Shape;240;p3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34"/>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MEETING OBJECTIVES</a:t>
            </a:r>
            <a:endParaRPr/>
          </a:p>
        </p:txBody>
      </p:sp>
      <p:grpSp>
        <p:nvGrpSpPr>
          <p:cNvPr id="243" name="Google Shape;243;p34"/>
          <p:cNvGrpSpPr/>
          <p:nvPr/>
        </p:nvGrpSpPr>
        <p:grpSpPr>
          <a:xfrm>
            <a:off x="6332720" y="1403529"/>
            <a:ext cx="1307918" cy="1527593"/>
            <a:chOff x="238125" y="1617275"/>
            <a:chExt cx="1090750" cy="1273950"/>
          </a:xfrm>
        </p:grpSpPr>
        <p:sp>
          <p:nvSpPr>
            <p:cNvPr id="244" name="Google Shape;244;p3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 name="Google Shape;246;p34"/>
          <p:cNvGrpSpPr/>
          <p:nvPr/>
        </p:nvGrpSpPr>
        <p:grpSpPr>
          <a:xfrm>
            <a:off x="1503320" y="1403529"/>
            <a:ext cx="1307918" cy="1527593"/>
            <a:chOff x="238125" y="1617275"/>
            <a:chExt cx="1090750" cy="1273950"/>
          </a:xfrm>
        </p:grpSpPr>
        <p:sp>
          <p:nvSpPr>
            <p:cNvPr id="247" name="Google Shape;247;p3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34"/>
          <p:cNvSpPr txBox="1"/>
          <p:nvPr>
            <p:ph idx="1" type="subTitle"/>
          </p:nvPr>
        </p:nvSpPr>
        <p:spPr>
          <a:xfrm>
            <a:off x="1030775" y="3163475"/>
            <a:ext cx="2253000" cy="393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chemeClr val="dk1"/>
              </a:buClr>
              <a:buSzPts val="1100"/>
              <a:buFont typeface="Arial"/>
              <a:buNone/>
            </a:pPr>
            <a:r>
              <a:rPr lang="en"/>
              <a:t>MARS</a:t>
            </a:r>
            <a:endParaRPr/>
          </a:p>
        </p:txBody>
      </p:sp>
      <p:sp>
        <p:nvSpPr>
          <p:cNvPr id="250" name="Google Shape;250;p34"/>
          <p:cNvSpPr txBox="1"/>
          <p:nvPr>
            <p:ph idx="2" type="subTitle"/>
          </p:nvPr>
        </p:nvSpPr>
        <p:spPr>
          <a:xfrm>
            <a:off x="1030775" y="3480875"/>
            <a:ext cx="2253000" cy="900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chemeClr val="dk1"/>
              </a:buClr>
              <a:buSzPts val="1100"/>
              <a:buFont typeface="Arial"/>
              <a:buNone/>
            </a:pPr>
            <a:r>
              <a:rPr lang="en"/>
              <a:t>Despite being red, Mars is actually a cold place</a:t>
            </a:r>
            <a:endParaRPr/>
          </a:p>
        </p:txBody>
      </p:sp>
      <p:sp>
        <p:nvSpPr>
          <p:cNvPr id="251" name="Google Shape;251;p34"/>
          <p:cNvSpPr txBox="1"/>
          <p:nvPr>
            <p:ph idx="3" type="subTitle"/>
          </p:nvPr>
        </p:nvSpPr>
        <p:spPr>
          <a:xfrm>
            <a:off x="3445500" y="3163475"/>
            <a:ext cx="2253000" cy="393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chemeClr val="dk1"/>
              </a:buClr>
              <a:buSzPts val="1100"/>
              <a:buFont typeface="Arial"/>
              <a:buNone/>
            </a:pPr>
            <a:r>
              <a:rPr lang="en"/>
              <a:t>JUPITER</a:t>
            </a:r>
            <a:endParaRPr/>
          </a:p>
        </p:txBody>
      </p:sp>
      <p:sp>
        <p:nvSpPr>
          <p:cNvPr id="252" name="Google Shape;252;p34"/>
          <p:cNvSpPr txBox="1"/>
          <p:nvPr>
            <p:ph idx="4" type="subTitle"/>
          </p:nvPr>
        </p:nvSpPr>
        <p:spPr>
          <a:xfrm>
            <a:off x="3445500" y="3480875"/>
            <a:ext cx="2253000" cy="900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Jupiter is the biggest planet in the Solar System</a:t>
            </a:r>
            <a:endParaRPr/>
          </a:p>
        </p:txBody>
      </p:sp>
      <p:sp>
        <p:nvSpPr>
          <p:cNvPr id="253" name="Google Shape;253;p34"/>
          <p:cNvSpPr txBox="1"/>
          <p:nvPr>
            <p:ph idx="5" type="subTitle"/>
          </p:nvPr>
        </p:nvSpPr>
        <p:spPr>
          <a:xfrm>
            <a:off x="5860225" y="3163475"/>
            <a:ext cx="2253000" cy="393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chemeClr val="dk1"/>
              </a:buClr>
              <a:buSzPts val="1100"/>
              <a:buFont typeface="Arial"/>
              <a:buNone/>
            </a:pPr>
            <a:r>
              <a:rPr lang="en"/>
              <a:t>VENUS</a:t>
            </a:r>
            <a:endParaRPr/>
          </a:p>
        </p:txBody>
      </p:sp>
      <p:sp>
        <p:nvSpPr>
          <p:cNvPr id="254" name="Google Shape;254;p34"/>
          <p:cNvSpPr txBox="1"/>
          <p:nvPr>
            <p:ph idx="6" type="subTitle"/>
          </p:nvPr>
        </p:nvSpPr>
        <p:spPr>
          <a:xfrm>
            <a:off x="5860225" y="3480875"/>
            <a:ext cx="2253000" cy="900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Venus has a beautiful name, but it’s terribly hot</a:t>
            </a:r>
            <a:endParaRPr/>
          </a:p>
        </p:txBody>
      </p:sp>
      <p:sp>
        <p:nvSpPr>
          <p:cNvPr id="255" name="Google Shape;255;p34"/>
          <p:cNvSpPr/>
          <p:nvPr/>
        </p:nvSpPr>
        <p:spPr>
          <a:xfrm>
            <a:off x="1977094" y="1867527"/>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 name="Google Shape;256;p34"/>
          <p:cNvGrpSpPr/>
          <p:nvPr/>
        </p:nvGrpSpPr>
        <p:grpSpPr>
          <a:xfrm>
            <a:off x="4391807" y="1882531"/>
            <a:ext cx="360362" cy="328823"/>
            <a:chOff x="1958520" y="2302574"/>
            <a:chExt cx="359213" cy="327807"/>
          </a:xfrm>
        </p:grpSpPr>
        <p:sp>
          <p:nvSpPr>
            <p:cNvPr id="257" name="Google Shape;257;p34"/>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4"/>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4"/>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34"/>
          <p:cNvGrpSpPr/>
          <p:nvPr/>
        </p:nvGrpSpPr>
        <p:grpSpPr>
          <a:xfrm>
            <a:off x="6869874" y="1844499"/>
            <a:ext cx="233717" cy="404866"/>
            <a:chOff x="2656082" y="2287427"/>
            <a:chExt cx="207582" cy="359594"/>
          </a:xfrm>
        </p:grpSpPr>
        <p:sp>
          <p:nvSpPr>
            <p:cNvPr id="261" name="Google Shape;261;p34"/>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4"/>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4"/>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4"/>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93" name="Shape 4793"/>
        <p:cNvGrpSpPr/>
        <p:nvPr/>
      </p:nvGrpSpPr>
      <p:grpSpPr>
        <a:xfrm>
          <a:off x="0" y="0"/>
          <a:ext cx="0" cy="0"/>
          <a:chOff x="0" y="0"/>
          <a:chExt cx="0" cy="0"/>
        </a:xfrm>
      </p:grpSpPr>
      <p:sp>
        <p:nvSpPr>
          <p:cNvPr id="4794" name="Google Shape;4794;p61"/>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795" name="Google Shape;4795;p61"/>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796" name="Google Shape;4796;p61"/>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Montserrat</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(https://fonts.google.com/specimen/Montserrat)</a:t>
            </a:r>
            <a:endParaRPr b="1">
              <a:solidFill>
                <a:schemeClr val="lt1"/>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b="1">
              <a:solidFill>
                <a:schemeClr val="lt1"/>
              </a:solidFill>
              <a:latin typeface="Arial"/>
              <a:ea typeface="Arial"/>
              <a:cs typeface="Arial"/>
              <a:sym typeface="Arial"/>
            </a:endParaRPr>
          </a:p>
        </p:txBody>
      </p:sp>
      <p:grpSp>
        <p:nvGrpSpPr>
          <p:cNvPr id="4797" name="Google Shape;4797;p61"/>
          <p:cNvGrpSpPr/>
          <p:nvPr/>
        </p:nvGrpSpPr>
        <p:grpSpPr>
          <a:xfrm>
            <a:off x="3112381" y="3522575"/>
            <a:ext cx="2919238" cy="754200"/>
            <a:chOff x="1533050" y="3522575"/>
            <a:chExt cx="2919238" cy="754200"/>
          </a:xfrm>
        </p:grpSpPr>
        <p:sp>
          <p:nvSpPr>
            <p:cNvPr id="4798" name="Google Shape;4798;p61"/>
            <p:cNvSpPr/>
            <p:nvPr/>
          </p:nvSpPr>
          <p:spPr>
            <a:xfrm>
              <a:off x="2594875" y="3522575"/>
              <a:ext cx="791400" cy="754200"/>
            </a:xfrm>
            <a:prstGeom prst="roundRect">
              <a:avLst>
                <a:gd fmla="val 16667" name="adj"/>
              </a:avLst>
            </a:prstGeom>
            <a:solidFill>
              <a:srgbClr val="75C4C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1"/>
            <p:cNvSpPr/>
            <p:nvPr/>
          </p:nvSpPr>
          <p:spPr>
            <a:xfrm>
              <a:off x="3660877" y="3522575"/>
              <a:ext cx="791400" cy="754200"/>
            </a:xfrm>
            <a:prstGeom prst="roundRect">
              <a:avLst>
                <a:gd fmla="val 16667" name="adj"/>
              </a:avLst>
            </a:prstGeom>
            <a:solidFill>
              <a:srgbClr val="27316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1"/>
            <p:cNvSpPr/>
            <p:nvPr/>
          </p:nvSpPr>
          <p:spPr>
            <a:xfrm>
              <a:off x="1533050" y="3522575"/>
              <a:ext cx="791400" cy="754200"/>
            </a:xfrm>
            <a:prstGeom prst="roundRect">
              <a:avLst>
                <a:gd fmla="val 16667" name="adj"/>
              </a:avLst>
            </a:prstGeom>
            <a:solidFill>
              <a:srgbClr val="FBBC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1"/>
            <p:cNvSpPr txBox="1"/>
            <p:nvPr/>
          </p:nvSpPr>
          <p:spPr>
            <a:xfrm>
              <a:off x="2594875" y="36796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#75c4c0</a:t>
              </a:r>
              <a:endParaRPr sz="1000">
                <a:solidFill>
                  <a:srgbClr val="FFFFFF"/>
                </a:solidFill>
              </a:endParaRPr>
            </a:p>
          </p:txBody>
        </p:sp>
        <p:sp>
          <p:nvSpPr>
            <p:cNvPr id="4802" name="Google Shape;4802;p61"/>
            <p:cNvSpPr txBox="1"/>
            <p:nvPr/>
          </p:nvSpPr>
          <p:spPr>
            <a:xfrm>
              <a:off x="3660888" y="36796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#27316f</a:t>
              </a:r>
              <a:endParaRPr sz="1000">
                <a:solidFill>
                  <a:srgbClr val="FFFFFF"/>
                </a:solidFill>
              </a:endParaRPr>
            </a:p>
          </p:txBody>
        </p:sp>
        <p:sp>
          <p:nvSpPr>
            <p:cNvPr id="4803" name="Google Shape;4803;p61"/>
            <p:cNvSpPr txBox="1"/>
            <p:nvPr/>
          </p:nvSpPr>
          <p:spPr>
            <a:xfrm>
              <a:off x="1533050" y="36796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#ffc800</a:t>
              </a:r>
              <a:endParaRPr sz="1000">
                <a:solidFill>
                  <a:srgbClr val="FFFFFF"/>
                </a:solidFil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07" name="Shape 4807"/>
        <p:cNvGrpSpPr/>
        <p:nvPr/>
      </p:nvGrpSpPr>
      <p:grpSpPr>
        <a:xfrm>
          <a:off x="0" y="0"/>
          <a:ext cx="0" cy="0"/>
          <a:chOff x="0" y="0"/>
          <a:chExt cx="0" cy="0"/>
        </a:xfrm>
      </p:grpSpPr>
      <p:pic>
        <p:nvPicPr>
          <p:cNvPr id="4808" name="Google Shape;4808;p62"/>
          <p:cNvPicPr preferRelativeResize="0"/>
          <p:nvPr/>
        </p:nvPicPr>
        <p:blipFill rotWithShape="1">
          <a:blip r:embed="rId3">
            <a:alphaModFix/>
          </a:blip>
          <a:srcRect b="5116" l="2759" r="2749" t="5125"/>
          <a:stretch/>
        </p:blipFill>
        <p:spPr>
          <a:xfrm>
            <a:off x="509931" y="2403041"/>
            <a:ext cx="1980596" cy="1881476"/>
          </a:xfrm>
          <a:prstGeom prst="rect">
            <a:avLst/>
          </a:prstGeom>
          <a:noFill/>
          <a:ln>
            <a:noFill/>
          </a:ln>
        </p:spPr>
      </p:pic>
      <p:sp>
        <p:nvSpPr>
          <p:cNvPr id="4809" name="Google Shape;4809;p62"/>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4810" name="Google Shape;4810;p62"/>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val="tx"/>
                    </a:ext>
                  </a:extLst>
                </a:hlinkClick>
              </a:rPr>
              <a:t>ow it works.</a:t>
            </a:r>
            <a:endParaRPr>
              <a:solidFill>
                <a:srgbClr val="869FB2"/>
              </a:solidFill>
              <a:latin typeface="Arial"/>
              <a:ea typeface="Arial"/>
              <a:cs typeface="Arial"/>
              <a:sym typeface="Arial"/>
            </a:endParaRPr>
          </a:p>
        </p:txBody>
      </p:sp>
      <p:sp>
        <p:nvSpPr>
          <p:cNvPr id="4811" name="Google Shape;4811;p62"/>
          <p:cNvSpPr txBox="1"/>
          <p:nvPr>
            <p:ph idx="4294967295" type="body"/>
          </p:nvPr>
        </p:nvSpPr>
        <p:spPr>
          <a:xfrm>
            <a:off x="864078"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val="tx"/>
                    </a:ext>
                  </a:extLst>
                </a:hlinkClick>
              </a:rPr>
              <a:t>Pana</a:t>
            </a:r>
            <a:endParaRPr sz="1400">
              <a:solidFill>
                <a:srgbClr val="869FB2"/>
              </a:solidFill>
              <a:latin typeface="Arial"/>
              <a:ea typeface="Arial"/>
              <a:cs typeface="Arial"/>
              <a:sym typeface="Arial"/>
            </a:endParaRPr>
          </a:p>
        </p:txBody>
      </p:sp>
      <p:sp>
        <p:nvSpPr>
          <p:cNvPr id="4812" name="Google Shape;4812;p62"/>
          <p:cNvSpPr txBox="1"/>
          <p:nvPr>
            <p:ph idx="4294967295" type="body"/>
          </p:nvPr>
        </p:nvSpPr>
        <p:spPr>
          <a:xfrm>
            <a:off x="295719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val="tx"/>
                    </a:ext>
                  </a:extLst>
                </a:hlinkClick>
              </a:rPr>
              <a:t>Amico</a:t>
            </a:r>
            <a:endParaRPr sz="1400">
              <a:solidFill>
                <a:srgbClr val="869FB2"/>
              </a:solidFill>
              <a:latin typeface="Arial"/>
              <a:ea typeface="Arial"/>
              <a:cs typeface="Arial"/>
              <a:sym typeface="Arial"/>
            </a:endParaRPr>
          </a:p>
        </p:txBody>
      </p:sp>
      <p:sp>
        <p:nvSpPr>
          <p:cNvPr id="4813" name="Google Shape;4813;p62"/>
          <p:cNvSpPr txBox="1"/>
          <p:nvPr>
            <p:ph idx="4294967295" type="body"/>
          </p:nvPr>
        </p:nvSpPr>
        <p:spPr>
          <a:xfrm>
            <a:off x="500075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val="tx"/>
                    </a:ext>
                  </a:extLst>
                </a:hlinkClick>
              </a:rPr>
              <a:t>Bro</a:t>
            </a:r>
            <a:endParaRPr sz="1400">
              <a:solidFill>
                <a:srgbClr val="869FB2"/>
              </a:solidFill>
              <a:latin typeface="Arial"/>
              <a:ea typeface="Arial"/>
              <a:cs typeface="Arial"/>
              <a:sym typeface="Arial"/>
            </a:endParaRPr>
          </a:p>
        </p:txBody>
      </p:sp>
      <p:sp>
        <p:nvSpPr>
          <p:cNvPr id="4814" name="Google Shape;4814;p62"/>
          <p:cNvSpPr txBox="1"/>
          <p:nvPr>
            <p:ph idx="4294967295" type="body"/>
          </p:nvPr>
        </p:nvSpPr>
        <p:spPr>
          <a:xfrm>
            <a:off x="7044313"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val="tx"/>
                    </a:ext>
                  </a:extLst>
                </a:hlinkClick>
              </a:rPr>
              <a:t>Rafiki</a:t>
            </a:r>
            <a:endParaRPr sz="1400">
              <a:solidFill>
                <a:srgbClr val="869FB2"/>
              </a:solidFill>
              <a:latin typeface="Arial"/>
              <a:ea typeface="Arial"/>
              <a:cs typeface="Arial"/>
              <a:sym typeface="Arial"/>
            </a:endParaRPr>
          </a:p>
        </p:txBody>
      </p:sp>
      <p:pic>
        <p:nvPicPr>
          <p:cNvPr id="4815" name="Google Shape;4815;p62"/>
          <p:cNvPicPr preferRelativeResize="0"/>
          <p:nvPr/>
        </p:nvPicPr>
        <p:blipFill rotWithShape="1">
          <a:blip r:embed="rId9">
            <a:alphaModFix/>
          </a:blip>
          <a:srcRect b="-2151" l="-4042" r="-4053" t="-5945"/>
          <a:stretch/>
        </p:blipFill>
        <p:spPr>
          <a:xfrm>
            <a:off x="2652601" y="2176552"/>
            <a:ext cx="1881484" cy="1881476"/>
          </a:xfrm>
          <a:prstGeom prst="rect">
            <a:avLst/>
          </a:prstGeom>
          <a:noFill/>
          <a:ln>
            <a:noFill/>
          </a:ln>
        </p:spPr>
      </p:pic>
      <p:pic>
        <p:nvPicPr>
          <p:cNvPr id="4816" name="Google Shape;4816;p62"/>
          <p:cNvPicPr preferRelativeResize="0"/>
          <p:nvPr/>
        </p:nvPicPr>
        <p:blipFill rotWithShape="1">
          <a:blip r:embed="rId10">
            <a:alphaModFix/>
          </a:blip>
          <a:srcRect b="6072" l="4069" r="4060" t="2057"/>
          <a:stretch/>
        </p:blipFill>
        <p:spPr>
          <a:xfrm>
            <a:off x="4696161" y="2264225"/>
            <a:ext cx="1881484" cy="1881475"/>
          </a:xfrm>
          <a:prstGeom prst="rect">
            <a:avLst/>
          </a:prstGeom>
          <a:noFill/>
          <a:ln>
            <a:noFill/>
          </a:ln>
        </p:spPr>
      </p:pic>
      <p:pic>
        <p:nvPicPr>
          <p:cNvPr id="4817" name="Google Shape;4817;p62"/>
          <p:cNvPicPr preferRelativeResize="0"/>
          <p:nvPr/>
        </p:nvPicPr>
        <p:blipFill rotWithShape="1">
          <a:blip r:embed="rId11">
            <a:alphaModFix/>
          </a:blip>
          <a:srcRect b="7415" l="3712" r="3703" t="0"/>
          <a:stretch/>
        </p:blipFill>
        <p:spPr>
          <a:xfrm>
            <a:off x="6739721" y="2264225"/>
            <a:ext cx="1881485" cy="18814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21" name="Shape 4821"/>
        <p:cNvGrpSpPr/>
        <p:nvPr/>
      </p:nvGrpSpPr>
      <p:grpSpPr>
        <a:xfrm>
          <a:off x="0" y="0"/>
          <a:ext cx="0" cy="0"/>
          <a:chOff x="0" y="0"/>
          <a:chExt cx="0" cy="0"/>
        </a:xfrm>
      </p:grpSpPr>
      <p:sp>
        <p:nvSpPr>
          <p:cNvPr id="4822" name="Google Shape;4822;p6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823" name="Google Shape;4823;p63"/>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grpSp>
        <p:nvGrpSpPr>
          <p:cNvPr id="4824" name="Google Shape;4824;p63"/>
          <p:cNvGrpSpPr/>
          <p:nvPr/>
        </p:nvGrpSpPr>
        <p:grpSpPr>
          <a:xfrm>
            <a:off x="5156078" y="3085736"/>
            <a:ext cx="474294" cy="551291"/>
            <a:chOff x="4727025" y="1332775"/>
            <a:chExt cx="59900" cy="69625"/>
          </a:xfrm>
        </p:grpSpPr>
        <p:sp>
          <p:nvSpPr>
            <p:cNvPr id="4825" name="Google Shape;4825;p6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63"/>
          <p:cNvGrpSpPr/>
          <p:nvPr/>
        </p:nvGrpSpPr>
        <p:grpSpPr>
          <a:xfrm>
            <a:off x="5769734" y="2314340"/>
            <a:ext cx="555653" cy="557031"/>
            <a:chOff x="4820425" y="1329900"/>
            <a:chExt cx="70175" cy="70350"/>
          </a:xfrm>
        </p:grpSpPr>
        <p:sp>
          <p:nvSpPr>
            <p:cNvPr id="4828" name="Google Shape;4828;p6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63"/>
          <p:cNvGrpSpPr/>
          <p:nvPr/>
        </p:nvGrpSpPr>
        <p:grpSpPr>
          <a:xfrm>
            <a:off x="6396103" y="2318845"/>
            <a:ext cx="582574" cy="533871"/>
            <a:chOff x="4903200" y="1331525"/>
            <a:chExt cx="73575" cy="67425"/>
          </a:xfrm>
        </p:grpSpPr>
        <p:sp>
          <p:nvSpPr>
            <p:cNvPr id="4833" name="Google Shape;4833;p6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63"/>
          <p:cNvGrpSpPr/>
          <p:nvPr/>
        </p:nvGrpSpPr>
        <p:grpSpPr>
          <a:xfrm>
            <a:off x="5755581" y="3078709"/>
            <a:ext cx="583960" cy="565345"/>
            <a:chOff x="4815575" y="1416800"/>
            <a:chExt cx="73750" cy="71400"/>
          </a:xfrm>
        </p:grpSpPr>
        <p:sp>
          <p:nvSpPr>
            <p:cNvPr id="4836" name="Google Shape;4836;p6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9" name="Google Shape;4839;p63"/>
          <p:cNvGrpSpPr/>
          <p:nvPr/>
        </p:nvGrpSpPr>
        <p:grpSpPr>
          <a:xfrm>
            <a:off x="6390362" y="3108896"/>
            <a:ext cx="589898" cy="504970"/>
            <a:chOff x="4902475" y="1418875"/>
            <a:chExt cx="74500" cy="63775"/>
          </a:xfrm>
        </p:grpSpPr>
        <p:sp>
          <p:nvSpPr>
            <p:cNvPr id="4840" name="Google Shape;4840;p6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2" name="Google Shape;4842;p63"/>
          <p:cNvGrpSpPr/>
          <p:nvPr/>
        </p:nvGrpSpPr>
        <p:grpSpPr>
          <a:xfrm>
            <a:off x="5765577" y="3826000"/>
            <a:ext cx="563967" cy="567127"/>
            <a:chOff x="4818100" y="1507675"/>
            <a:chExt cx="71225" cy="71625"/>
          </a:xfrm>
        </p:grpSpPr>
        <p:sp>
          <p:nvSpPr>
            <p:cNvPr id="4843" name="Google Shape;4843;p6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63"/>
          <p:cNvGrpSpPr/>
          <p:nvPr/>
        </p:nvGrpSpPr>
        <p:grpSpPr>
          <a:xfrm>
            <a:off x="5079075" y="3829461"/>
            <a:ext cx="628301" cy="588505"/>
            <a:chOff x="4721450" y="1509475"/>
            <a:chExt cx="79350" cy="74325"/>
          </a:xfrm>
        </p:grpSpPr>
        <p:sp>
          <p:nvSpPr>
            <p:cNvPr id="4848" name="Google Shape;4848;p6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63"/>
          <p:cNvGrpSpPr/>
          <p:nvPr/>
        </p:nvGrpSpPr>
        <p:grpSpPr>
          <a:xfrm>
            <a:off x="6424608" y="3814027"/>
            <a:ext cx="557038" cy="562772"/>
            <a:chOff x="4906800" y="1507500"/>
            <a:chExt cx="70350" cy="71075"/>
          </a:xfrm>
        </p:grpSpPr>
        <p:sp>
          <p:nvSpPr>
            <p:cNvPr id="4853" name="Google Shape;4853;p6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63"/>
          <p:cNvGrpSpPr/>
          <p:nvPr/>
        </p:nvGrpSpPr>
        <p:grpSpPr>
          <a:xfrm>
            <a:off x="4462216" y="2340963"/>
            <a:ext cx="517934" cy="517934"/>
            <a:chOff x="3736598" y="2170606"/>
            <a:chExt cx="404889" cy="404889"/>
          </a:xfrm>
        </p:grpSpPr>
        <p:sp>
          <p:nvSpPr>
            <p:cNvPr id="4859" name="Google Shape;4859;p6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3" name="Google Shape;4863;p63"/>
          <p:cNvGrpSpPr/>
          <p:nvPr/>
        </p:nvGrpSpPr>
        <p:grpSpPr>
          <a:xfrm>
            <a:off x="3729277" y="2341061"/>
            <a:ext cx="586986" cy="517740"/>
            <a:chOff x="3161917" y="2170682"/>
            <a:chExt cx="458870" cy="404737"/>
          </a:xfrm>
        </p:grpSpPr>
        <p:sp>
          <p:nvSpPr>
            <p:cNvPr id="4864" name="Google Shape;4864;p6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7" name="Google Shape;4867;p63"/>
          <p:cNvGrpSpPr/>
          <p:nvPr/>
        </p:nvGrpSpPr>
        <p:grpSpPr>
          <a:xfrm>
            <a:off x="3752299" y="3102400"/>
            <a:ext cx="540943" cy="517963"/>
            <a:chOff x="3179914" y="2889488"/>
            <a:chExt cx="422876" cy="404911"/>
          </a:xfrm>
        </p:grpSpPr>
        <p:sp>
          <p:nvSpPr>
            <p:cNvPr id="4868" name="Google Shape;4868;p6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63"/>
          <p:cNvGrpSpPr/>
          <p:nvPr/>
        </p:nvGrpSpPr>
        <p:grpSpPr>
          <a:xfrm>
            <a:off x="4453093" y="3102358"/>
            <a:ext cx="536180" cy="518047"/>
            <a:chOff x="3729467" y="2889422"/>
            <a:chExt cx="419153" cy="404977"/>
          </a:xfrm>
        </p:grpSpPr>
        <p:sp>
          <p:nvSpPr>
            <p:cNvPr id="4875" name="Google Shape;4875;p6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63"/>
          <p:cNvGrpSpPr/>
          <p:nvPr/>
        </p:nvGrpSpPr>
        <p:grpSpPr>
          <a:xfrm>
            <a:off x="1990126" y="3445787"/>
            <a:ext cx="965351" cy="134611"/>
            <a:chOff x="4411970" y="2962952"/>
            <a:chExt cx="706544" cy="104212"/>
          </a:xfrm>
        </p:grpSpPr>
        <p:sp>
          <p:nvSpPr>
            <p:cNvPr id="4883" name="Google Shape;4883;p6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63"/>
          <p:cNvGrpSpPr/>
          <p:nvPr/>
        </p:nvGrpSpPr>
        <p:grpSpPr>
          <a:xfrm>
            <a:off x="1990126" y="3041077"/>
            <a:ext cx="960158" cy="289172"/>
            <a:chOff x="4411970" y="2726085"/>
            <a:chExt cx="643107" cy="193659"/>
          </a:xfrm>
        </p:grpSpPr>
        <p:sp>
          <p:nvSpPr>
            <p:cNvPr id="4888" name="Google Shape;4888;p6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1" name="Google Shape;4891;p63"/>
          <p:cNvGrpSpPr/>
          <p:nvPr/>
        </p:nvGrpSpPr>
        <p:grpSpPr>
          <a:xfrm>
            <a:off x="998624" y="3295400"/>
            <a:ext cx="811503" cy="252584"/>
            <a:chOff x="4411970" y="4340222"/>
            <a:chExt cx="779467" cy="242683"/>
          </a:xfrm>
        </p:grpSpPr>
        <p:sp>
          <p:nvSpPr>
            <p:cNvPr id="4892" name="Google Shape;4892;p6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63"/>
          <p:cNvGrpSpPr/>
          <p:nvPr/>
        </p:nvGrpSpPr>
        <p:grpSpPr>
          <a:xfrm>
            <a:off x="1990126" y="2709308"/>
            <a:ext cx="965160" cy="216230"/>
            <a:chOff x="4411970" y="2468674"/>
            <a:chExt cx="747317" cy="167425"/>
          </a:xfrm>
        </p:grpSpPr>
        <p:sp>
          <p:nvSpPr>
            <p:cNvPr id="4896" name="Google Shape;4896;p6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8" name="Google Shape;4898;p63"/>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9" name="Google Shape;4899;p63"/>
          <p:cNvGrpSpPr/>
          <p:nvPr/>
        </p:nvGrpSpPr>
        <p:grpSpPr>
          <a:xfrm>
            <a:off x="997692" y="2334687"/>
            <a:ext cx="1959041" cy="208784"/>
            <a:chOff x="6336019" y="3733725"/>
            <a:chExt cx="2566206" cy="351310"/>
          </a:xfrm>
        </p:grpSpPr>
        <p:sp>
          <p:nvSpPr>
            <p:cNvPr id="4900" name="Google Shape;4900;p6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4" name="Google Shape;4904;p63"/>
          <p:cNvGrpSpPr/>
          <p:nvPr/>
        </p:nvGrpSpPr>
        <p:grpSpPr>
          <a:xfrm>
            <a:off x="1990126" y="3950602"/>
            <a:ext cx="946551" cy="153200"/>
            <a:chOff x="4404545" y="3301592"/>
            <a:chExt cx="782403" cy="129272"/>
          </a:xfrm>
        </p:grpSpPr>
        <p:sp>
          <p:nvSpPr>
            <p:cNvPr id="4905" name="Google Shape;4905;p6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63"/>
          <p:cNvGrpSpPr/>
          <p:nvPr/>
        </p:nvGrpSpPr>
        <p:grpSpPr>
          <a:xfrm>
            <a:off x="1990126" y="3695937"/>
            <a:ext cx="962257" cy="139127"/>
            <a:chOff x="4411970" y="3131459"/>
            <a:chExt cx="710520" cy="117397"/>
          </a:xfrm>
        </p:grpSpPr>
        <p:sp>
          <p:nvSpPr>
            <p:cNvPr id="4908" name="Google Shape;4908;p6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910" name="Google Shape;4910;p63"/>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1" name="Google Shape;4911;p63"/>
          <p:cNvGrpSpPr/>
          <p:nvPr/>
        </p:nvGrpSpPr>
        <p:grpSpPr>
          <a:xfrm>
            <a:off x="990271" y="3621603"/>
            <a:ext cx="823838" cy="458988"/>
            <a:chOff x="4411970" y="1801825"/>
            <a:chExt cx="734586" cy="409262"/>
          </a:xfrm>
        </p:grpSpPr>
        <p:sp>
          <p:nvSpPr>
            <p:cNvPr id="4912" name="Google Shape;4912;p6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4" name="Google Shape;4914;p63"/>
          <p:cNvGrpSpPr/>
          <p:nvPr/>
        </p:nvGrpSpPr>
        <p:grpSpPr>
          <a:xfrm>
            <a:off x="3095243" y="2339173"/>
            <a:ext cx="521514" cy="521514"/>
            <a:chOff x="5681300" y="2527788"/>
            <a:chExt cx="805800" cy="805800"/>
          </a:xfrm>
        </p:grpSpPr>
        <p:sp>
          <p:nvSpPr>
            <p:cNvPr id="4915" name="Google Shape;4915;p6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7" name="Google Shape;4917;p63"/>
          <p:cNvGrpSpPr/>
          <p:nvPr/>
        </p:nvGrpSpPr>
        <p:grpSpPr>
          <a:xfrm>
            <a:off x="3089483" y="3094865"/>
            <a:ext cx="533033" cy="533033"/>
            <a:chOff x="4049800" y="640400"/>
            <a:chExt cx="858900" cy="858900"/>
          </a:xfrm>
        </p:grpSpPr>
        <p:sp>
          <p:nvSpPr>
            <p:cNvPr id="4918" name="Google Shape;4918;p6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0" name="Google Shape;4920;p63"/>
          <p:cNvGrpSpPr/>
          <p:nvPr/>
        </p:nvGrpSpPr>
        <p:grpSpPr>
          <a:xfrm>
            <a:off x="3014966" y="3772543"/>
            <a:ext cx="682068" cy="682068"/>
            <a:chOff x="5080188" y="927900"/>
            <a:chExt cx="961200" cy="961200"/>
          </a:xfrm>
        </p:grpSpPr>
        <p:sp>
          <p:nvSpPr>
            <p:cNvPr id="4921" name="Google Shape;4921;p6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63"/>
          <p:cNvGrpSpPr/>
          <p:nvPr/>
        </p:nvGrpSpPr>
        <p:grpSpPr>
          <a:xfrm>
            <a:off x="4478465" y="3869234"/>
            <a:ext cx="505650" cy="504006"/>
            <a:chOff x="6039282" y="1042577"/>
            <a:chExt cx="734315" cy="731929"/>
          </a:xfrm>
        </p:grpSpPr>
        <p:sp>
          <p:nvSpPr>
            <p:cNvPr id="4930" name="Google Shape;4930;p6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63"/>
          <p:cNvGrpSpPr/>
          <p:nvPr/>
        </p:nvGrpSpPr>
        <p:grpSpPr>
          <a:xfrm>
            <a:off x="5091067" y="2298862"/>
            <a:ext cx="567744" cy="602136"/>
            <a:chOff x="1825800" y="1651625"/>
            <a:chExt cx="539989" cy="571775"/>
          </a:xfrm>
        </p:grpSpPr>
        <p:sp>
          <p:nvSpPr>
            <p:cNvPr id="4952" name="Google Shape;4952;p6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63"/>
          <p:cNvGrpSpPr/>
          <p:nvPr/>
        </p:nvGrpSpPr>
        <p:grpSpPr>
          <a:xfrm>
            <a:off x="3765995" y="3855579"/>
            <a:ext cx="508123" cy="507955"/>
            <a:chOff x="1897577" y="2802432"/>
            <a:chExt cx="492176" cy="492014"/>
          </a:xfrm>
        </p:grpSpPr>
        <p:sp>
          <p:nvSpPr>
            <p:cNvPr id="4957" name="Google Shape;4957;p6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9" name="Google Shape;4969;p63"/>
          <p:cNvGrpSpPr/>
          <p:nvPr/>
        </p:nvGrpSpPr>
        <p:grpSpPr>
          <a:xfrm>
            <a:off x="997525" y="4169123"/>
            <a:ext cx="809227" cy="200842"/>
            <a:chOff x="2013045" y="4813233"/>
            <a:chExt cx="921986" cy="228854"/>
          </a:xfrm>
        </p:grpSpPr>
        <p:sp>
          <p:nvSpPr>
            <p:cNvPr id="4970" name="Google Shape;4970;p6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63"/>
          <p:cNvGrpSpPr/>
          <p:nvPr/>
        </p:nvGrpSpPr>
        <p:grpSpPr>
          <a:xfrm>
            <a:off x="1005985" y="2656004"/>
            <a:ext cx="792421" cy="269941"/>
            <a:chOff x="1046767" y="4756633"/>
            <a:chExt cx="859646" cy="292841"/>
          </a:xfrm>
        </p:grpSpPr>
        <p:sp>
          <p:nvSpPr>
            <p:cNvPr id="4973" name="Google Shape;4973;p6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6" name="Google Shape;4976;p63"/>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3"/>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3"/>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3"/>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0" name="Google Shape;4980;p63"/>
          <p:cNvGrpSpPr/>
          <p:nvPr/>
        </p:nvGrpSpPr>
        <p:grpSpPr>
          <a:xfrm>
            <a:off x="7141841" y="2550562"/>
            <a:ext cx="166473" cy="141497"/>
            <a:chOff x="4660325" y="1866850"/>
            <a:chExt cx="68350" cy="58100"/>
          </a:xfrm>
        </p:grpSpPr>
        <p:sp>
          <p:nvSpPr>
            <p:cNvPr id="4981" name="Google Shape;4981;p6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3" name="Google Shape;4983;p63"/>
          <p:cNvGrpSpPr/>
          <p:nvPr/>
        </p:nvGrpSpPr>
        <p:grpSpPr>
          <a:xfrm>
            <a:off x="7451186" y="2576286"/>
            <a:ext cx="162515" cy="90049"/>
            <a:chOff x="4791775" y="1877500"/>
            <a:chExt cx="66725" cy="36975"/>
          </a:xfrm>
        </p:grpSpPr>
        <p:sp>
          <p:nvSpPr>
            <p:cNvPr id="4984" name="Google Shape;4984;p6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6" name="Google Shape;4986;p63"/>
          <p:cNvGrpSpPr/>
          <p:nvPr/>
        </p:nvGrpSpPr>
        <p:grpSpPr>
          <a:xfrm>
            <a:off x="7772899" y="2576286"/>
            <a:ext cx="144979" cy="90049"/>
            <a:chOff x="4923925" y="1877500"/>
            <a:chExt cx="59525" cy="36975"/>
          </a:xfrm>
        </p:grpSpPr>
        <p:sp>
          <p:nvSpPr>
            <p:cNvPr id="4987" name="Google Shape;4987;p6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9" name="Google Shape;4989;p63"/>
          <p:cNvGrpSpPr/>
          <p:nvPr/>
        </p:nvGrpSpPr>
        <p:grpSpPr>
          <a:xfrm>
            <a:off x="8067390" y="2558477"/>
            <a:ext cx="141447" cy="125667"/>
            <a:chOff x="5058450" y="1870100"/>
            <a:chExt cx="58075" cy="51600"/>
          </a:xfrm>
        </p:grpSpPr>
        <p:sp>
          <p:nvSpPr>
            <p:cNvPr id="4990" name="Google Shape;4990;p6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2" name="Google Shape;4992;p63"/>
          <p:cNvGrpSpPr/>
          <p:nvPr/>
        </p:nvGrpSpPr>
        <p:grpSpPr>
          <a:xfrm>
            <a:off x="7481905" y="2980885"/>
            <a:ext cx="101077" cy="107645"/>
            <a:chOff x="4811425" y="2065025"/>
            <a:chExt cx="41500" cy="44200"/>
          </a:xfrm>
        </p:grpSpPr>
        <p:sp>
          <p:nvSpPr>
            <p:cNvPr id="4993" name="Google Shape;4993;p6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5" name="Google Shape;4995;p63"/>
          <p:cNvGrpSpPr/>
          <p:nvPr/>
        </p:nvGrpSpPr>
        <p:grpSpPr>
          <a:xfrm>
            <a:off x="7774342" y="2981098"/>
            <a:ext cx="120867" cy="107218"/>
            <a:chOff x="4929875" y="2065025"/>
            <a:chExt cx="49625" cy="44025"/>
          </a:xfrm>
        </p:grpSpPr>
        <p:sp>
          <p:nvSpPr>
            <p:cNvPr id="4996" name="Google Shape;4996;p6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63"/>
          <p:cNvGrpSpPr/>
          <p:nvPr/>
        </p:nvGrpSpPr>
        <p:grpSpPr>
          <a:xfrm>
            <a:off x="8103011" y="2984112"/>
            <a:ext cx="70206" cy="101191"/>
            <a:chOff x="5083925" y="2066350"/>
            <a:chExt cx="28825" cy="41550"/>
          </a:xfrm>
        </p:grpSpPr>
        <p:sp>
          <p:nvSpPr>
            <p:cNvPr id="4999" name="Google Shape;4999;p6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63"/>
          <p:cNvGrpSpPr/>
          <p:nvPr/>
        </p:nvGrpSpPr>
        <p:grpSpPr>
          <a:xfrm>
            <a:off x="7134565" y="2999759"/>
            <a:ext cx="181026" cy="69896"/>
            <a:chOff x="4659775" y="2072775"/>
            <a:chExt cx="74325" cy="28700"/>
          </a:xfrm>
        </p:grpSpPr>
        <p:sp>
          <p:nvSpPr>
            <p:cNvPr id="5002" name="Google Shape;5002;p6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5" name="Google Shape;5005;p63"/>
          <p:cNvGrpSpPr/>
          <p:nvPr/>
        </p:nvGrpSpPr>
        <p:grpSpPr>
          <a:xfrm>
            <a:off x="8054421" y="2790324"/>
            <a:ext cx="167387" cy="89197"/>
            <a:chOff x="4662475" y="1976500"/>
            <a:chExt cx="68725" cy="36625"/>
          </a:xfrm>
        </p:grpSpPr>
        <p:sp>
          <p:nvSpPr>
            <p:cNvPr id="5006" name="Google Shape;5006;p6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63"/>
          <p:cNvGrpSpPr/>
          <p:nvPr/>
        </p:nvGrpSpPr>
        <p:grpSpPr>
          <a:xfrm>
            <a:off x="7751326" y="2793764"/>
            <a:ext cx="166899" cy="82317"/>
            <a:chOff x="4920150" y="1977875"/>
            <a:chExt cx="68525" cy="33800"/>
          </a:xfrm>
        </p:grpSpPr>
        <p:sp>
          <p:nvSpPr>
            <p:cNvPr id="5010" name="Google Shape;5010;p6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63"/>
          <p:cNvGrpSpPr/>
          <p:nvPr/>
        </p:nvGrpSpPr>
        <p:grpSpPr>
          <a:xfrm>
            <a:off x="7162483" y="3197682"/>
            <a:ext cx="125190" cy="127859"/>
            <a:chOff x="4676550" y="2160575"/>
            <a:chExt cx="51400" cy="52500"/>
          </a:xfrm>
        </p:grpSpPr>
        <p:sp>
          <p:nvSpPr>
            <p:cNvPr id="5014" name="Google Shape;5014;p6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7" name="Google Shape;5017;p63"/>
          <p:cNvGrpSpPr/>
          <p:nvPr/>
        </p:nvGrpSpPr>
        <p:grpSpPr>
          <a:xfrm>
            <a:off x="7459741" y="3204714"/>
            <a:ext cx="145405" cy="113794"/>
            <a:chOff x="4768325" y="2163475"/>
            <a:chExt cx="59700" cy="46725"/>
          </a:xfrm>
        </p:grpSpPr>
        <p:sp>
          <p:nvSpPr>
            <p:cNvPr id="5018" name="Google Shape;5018;p6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0" name="Google Shape;5020;p63"/>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3"/>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3"/>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3"/>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3"/>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3"/>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6" name="Google Shape;5026;p63"/>
          <p:cNvGrpSpPr/>
          <p:nvPr/>
        </p:nvGrpSpPr>
        <p:grpSpPr>
          <a:xfrm>
            <a:off x="7476059" y="3459808"/>
            <a:ext cx="112768" cy="106853"/>
            <a:chOff x="4768575" y="2253950"/>
            <a:chExt cx="46300" cy="43875"/>
          </a:xfrm>
        </p:grpSpPr>
        <p:sp>
          <p:nvSpPr>
            <p:cNvPr id="5027" name="Google Shape;5027;p6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9" name="Google Shape;5029;p63"/>
          <p:cNvGrpSpPr/>
          <p:nvPr/>
        </p:nvGrpSpPr>
        <p:grpSpPr>
          <a:xfrm>
            <a:off x="7775682" y="3948834"/>
            <a:ext cx="118187" cy="146246"/>
            <a:chOff x="4960900" y="2433225"/>
            <a:chExt cx="48525" cy="60050"/>
          </a:xfrm>
        </p:grpSpPr>
        <p:sp>
          <p:nvSpPr>
            <p:cNvPr id="5030" name="Google Shape;5030;p6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63"/>
          <p:cNvGrpSpPr/>
          <p:nvPr/>
        </p:nvGrpSpPr>
        <p:grpSpPr>
          <a:xfrm>
            <a:off x="7464247" y="4212895"/>
            <a:ext cx="136394" cy="143810"/>
            <a:chOff x="4854075" y="2527625"/>
            <a:chExt cx="56000" cy="59050"/>
          </a:xfrm>
        </p:grpSpPr>
        <p:sp>
          <p:nvSpPr>
            <p:cNvPr id="5033" name="Google Shape;5033;p6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5" name="Google Shape;5035;p63"/>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3"/>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3"/>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8" name="Google Shape;5038;p63"/>
          <p:cNvGrpSpPr/>
          <p:nvPr/>
        </p:nvGrpSpPr>
        <p:grpSpPr>
          <a:xfrm>
            <a:off x="8088458" y="3676639"/>
            <a:ext cx="99312" cy="160797"/>
            <a:chOff x="5059700" y="2334775"/>
            <a:chExt cx="40775" cy="66025"/>
          </a:xfrm>
        </p:grpSpPr>
        <p:sp>
          <p:nvSpPr>
            <p:cNvPr id="5039" name="Google Shape;5039;p6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63"/>
          <p:cNvGrpSpPr/>
          <p:nvPr/>
        </p:nvGrpSpPr>
        <p:grpSpPr>
          <a:xfrm>
            <a:off x="8045622" y="3941771"/>
            <a:ext cx="184984" cy="160371"/>
            <a:chOff x="5037700" y="2430325"/>
            <a:chExt cx="75950" cy="65850"/>
          </a:xfrm>
        </p:grpSpPr>
        <p:sp>
          <p:nvSpPr>
            <p:cNvPr id="5049" name="Google Shape;5049;p6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63"/>
          <p:cNvGrpSpPr/>
          <p:nvPr/>
        </p:nvGrpSpPr>
        <p:grpSpPr>
          <a:xfrm>
            <a:off x="7465128" y="3708223"/>
            <a:ext cx="173014" cy="97629"/>
            <a:chOff x="4756975" y="2341800"/>
            <a:chExt cx="91975" cy="51925"/>
          </a:xfrm>
        </p:grpSpPr>
        <p:sp>
          <p:nvSpPr>
            <p:cNvPr id="5052" name="Google Shape;5052;p6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63"/>
          <p:cNvGrpSpPr/>
          <p:nvPr/>
        </p:nvGrpSpPr>
        <p:grpSpPr>
          <a:xfrm>
            <a:off x="7732065" y="4196920"/>
            <a:ext cx="212497" cy="175761"/>
            <a:chOff x="4943575" y="2516350"/>
            <a:chExt cx="98675" cy="81700"/>
          </a:xfrm>
        </p:grpSpPr>
        <p:sp>
          <p:nvSpPr>
            <p:cNvPr id="5073" name="Google Shape;5073;p6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1" name="Google Shape;5151;p63"/>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3"/>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3"/>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3"/>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8" name="Shape 5158"/>
        <p:cNvGrpSpPr/>
        <p:nvPr/>
      </p:nvGrpSpPr>
      <p:grpSpPr>
        <a:xfrm>
          <a:off x="0" y="0"/>
          <a:ext cx="0" cy="0"/>
          <a:chOff x="0" y="0"/>
          <a:chExt cx="0" cy="0"/>
        </a:xfrm>
      </p:grpSpPr>
      <p:grpSp>
        <p:nvGrpSpPr>
          <p:cNvPr id="5159" name="Google Shape;5159;p64"/>
          <p:cNvGrpSpPr/>
          <p:nvPr/>
        </p:nvGrpSpPr>
        <p:grpSpPr>
          <a:xfrm>
            <a:off x="3642951" y="1176740"/>
            <a:ext cx="2078182" cy="1366558"/>
            <a:chOff x="235800" y="830650"/>
            <a:chExt cx="6978450" cy="4588844"/>
          </a:xfrm>
        </p:grpSpPr>
        <p:sp>
          <p:nvSpPr>
            <p:cNvPr id="5160" name="Google Shape;5160;p64"/>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4"/>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4"/>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4"/>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4"/>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4"/>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64"/>
          <p:cNvGrpSpPr/>
          <p:nvPr/>
        </p:nvGrpSpPr>
        <p:grpSpPr>
          <a:xfrm>
            <a:off x="738454" y="3007842"/>
            <a:ext cx="2622876" cy="1333540"/>
            <a:chOff x="238125" y="1038125"/>
            <a:chExt cx="7146800" cy="3633625"/>
          </a:xfrm>
        </p:grpSpPr>
        <p:sp>
          <p:nvSpPr>
            <p:cNvPr id="5167" name="Google Shape;5167;p6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64"/>
          <p:cNvGrpSpPr/>
          <p:nvPr/>
        </p:nvGrpSpPr>
        <p:grpSpPr>
          <a:xfrm>
            <a:off x="5961311" y="1231136"/>
            <a:ext cx="2435960" cy="1297725"/>
            <a:chOff x="233350" y="949250"/>
            <a:chExt cx="7137300" cy="3802300"/>
          </a:xfrm>
        </p:grpSpPr>
        <p:sp>
          <p:nvSpPr>
            <p:cNvPr id="6740" name="Google Shape;6740;p6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64"/>
          <p:cNvGrpSpPr/>
          <p:nvPr/>
        </p:nvGrpSpPr>
        <p:grpSpPr>
          <a:xfrm>
            <a:off x="7714435" y="3194726"/>
            <a:ext cx="104231" cy="320340"/>
            <a:chOff x="7564426" y="3224343"/>
            <a:chExt cx="119985" cy="368801"/>
          </a:xfrm>
        </p:grpSpPr>
        <p:sp>
          <p:nvSpPr>
            <p:cNvPr id="6792" name="Google Shape;6792;p6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4" name="Google Shape;6794;p64"/>
          <p:cNvGrpSpPr/>
          <p:nvPr/>
        </p:nvGrpSpPr>
        <p:grpSpPr>
          <a:xfrm>
            <a:off x="7413923" y="3188827"/>
            <a:ext cx="189489" cy="332132"/>
            <a:chOff x="8370831" y="3202002"/>
            <a:chExt cx="218129" cy="382376"/>
          </a:xfrm>
        </p:grpSpPr>
        <p:sp>
          <p:nvSpPr>
            <p:cNvPr id="6795" name="Google Shape;6795;p6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64"/>
          <p:cNvGrpSpPr/>
          <p:nvPr/>
        </p:nvGrpSpPr>
        <p:grpSpPr>
          <a:xfrm>
            <a:off x="8137312" y="3599959"/>
            <a:ext cx="309429" cy="267000"/>
            <a:chOff x="6742064" y="3750480"/>
            <a:chExt cx="399315" cy="344560"/>
          </a:xfrm>
        </p:grpSpPr>
        <p:sp>
          <p:nvSpPr>
            <p:cNvPr id="6798" name="Google Shape;6798;p6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64"/>
          <p:cNvGrpSpPr/>
          <p:nvPr/>
        </p:nvGrpSpPr>
        <p:grpSpPr>
          <a:xfrm>
            <a:off x="7676331" y="3951006"/>
            <a:ext cx="180437" cy="281608"/>
            <a:chOff x="7248525" y="3739696"/>
            <a:chExt cx="230531" cy="359790"/>
          </a:xfrm>
        </p:grpSpPr>
        <p:sp>
          <p:nvSpPr>
            <p:cNvPr id="6801" name="Google Shape;6801;p6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64"/>
          <p:cNvGrpSpPr/>
          <p:nvPr/>
        </p:nvGrpSpPr>
        <p:grpSpPr>
          <a:xfrm>
            <a:off x="7922251" y="3594231"/>
            <a:ext cx="162896" cy="278710"/>
            <a:chOff x="7601242" y="3729267"/>
            <a:chExt cx="222566" cy="380803"/>
          </a:xfrm>
        </p:grpSpPr>
        <p:sp>
          <p:nvSpPr>
            <p:cNvPr id="6804" name="Google Shape;6804;p6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6" name="Google Shape;6806;p64"/>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7" name="Google Shape;6807;p64"/>
          <p:cNvGrpSpPr/>
          <p:nvPr/>
        </p:nvGrpSpPr>
        <p:grpSpPr>
          <a:xfrm>
            <a:off x="7411896" y="3595371"/>
            <a:ext cx="193543" cy="275990"/>
            <a:chOff x="8304647" y="3738687"/>
            <a:chExt cx="225076" cy="320956"/>
          </a:xfrm>
        </p:grpSpPr>
        <p:sp>
          <p:nvSpPr>
            <p:cNvPr id="6808" name="Google Shape;6808;p6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64"/>
          <p:cNvGrpSpPr/>
          <p:nvPr/>
        </p:nvGrpSpPr>
        <p:grpSpPr>
          <a:xfrm>
            <a:off x="7684389" y="3595371"/>
            <a:ext cx="178492" cy="275990"/>
            <a:chOff x="8615101" y="3738687"/>
            <a:chExt cx="207573" cy="320956"/>
          </a:xfrm>
        </p:grpSpPr>
        <p:sp>
          <p:nvSpPr>
            <p:cNvPr id="6812" name="Google Shape;6812;p6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5" name="Google Shape;6815;p64"/>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6" name="Google Shape;6816;p64"/>
          <p:cNvGrpSpPr/>
          <p:nvPr/>
        </p:nvGrpSpPr>
        <p:grpSpPr>
          <a:xfrm>
            <a:off x="7909920" y="3998032"/>
            <a:ext cx="187557" cy="187557"/>
            <a:chOff x="8565775" y="671075"/>
            <a:chExt cx="441000" cy="441000"/>
          </a:xfrm>
        </p:grpSpPr>
        <p:sp>
          <p:nvSpPr>
            <p:cNvPr id="6817" name="Google Shape;6817;p6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9" name="Google Shape;6819;p64"/>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4"/>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1" name="Google Shape;6821;p64"/>
          <p:cNvGrpSpPr/>
          <p:nvPr/>
        </p:nvGrpSpPr>
        <p:grpSpPr>
          <a:xfrm>
            <a:off x="6064392" y="3070557"/>
            <a:ext cx="587865" cy="517731"/>
            <a:chOff x="6000718" y="3070557"/>
            <a:chExt cx="587865" cy="517731"/>
          </a:xfrm>
        </p:grpSpPr>
        <p:sp>
          <p:nvSpPr>
            <p:cNvPr id="6822" name="Google Shape;6822;p6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64"/>
          <p:cNvGrpSpPr/>
          <p:nvPr/>
        </p:nvGrpSpPr>
        <p:grpSpPr>
          <a:xfrm>
            <a:off x="6079197" y="3714217"/>
            <a:ext cx="557665" cy="516387"/>
            <a:chOff x="6015523" y="3714217"/>
            <a:chExt cx="557665" cy="516387"/>
          </a:xfrm>
        </p:grpSpPr>
        <p:grpSp>
          <p:nvGrpSpPr>
            <p:cNvPr id="6833" name="Google Shape;6833;p64"/>
            <p:cNvGrpSpPr/>
            <p:nvPr/>
          </p:nvGrpSpPr>
          <p:grpSpPr>
            <a:xfrm>
              <a:off x="6036094" y="3716980"/>
              <a:ext cx="529822" cy="510480"/>
              <a:chOff x="3148311" y="-545634"/>
              <a:chExt cx="1006118" cy="969572"/>
            </a:xfrm>
          </p:grpSpPr>
          <p:sp>
            <p:nvSpPr>
              <p:cNvPr id="6834" name="Google Shape;6834;p6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4" name="Google Shape;6844;p6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64"/>
          <p:cNvGrpSpPr/>
          <p:nvPr/>
        </p:nvGrpSpPr>
        <p:grpSpPr>
          <a:xfrm>
            <a:off x="6707979" y="3073628"/>
            <a:ext cx="576302" cy="511871"/>
            <a:chOff x="6644304" y="3073628"/>
            <a:chExt cx="576302" cy="511871"/>
          </a:xfrm>
        </p:grpSpPr>
        <p:grpSp>
          <p:nvGrpSpPr>
            <p:cNvPr id="6846" name="Google Shape;6846;p64"/>
            <p:cNvGrpSpPr/>
            <p:nvPr/>
          </p:nvGrpSpPr>
          <p:grpSpPr>
            <a:xfrm>
              <a:off x="6712169" y="3073651"/>
              <a:ext cx="481611" cy="506713"/>
              <a:chOff x="1833536" y="-546641"/>
              <a:chExt cx="914567" cy="962419"/>
            </a:xfrm>
          </p:grpSpPr>
          <p:grpSp>
            <p:nvGrpSpPr>
              <p:cNvPr id="6847" name="Google Shape;6847;p64"/>
              <p:cNvGrpSpPr/>
              <p:nvPr/>
            </p:nvGrpSpPr>
            <p:grpSpPr>
              <a:xfrm>
                <a:off x="1833536" y="-524249"/>
                <a:ext cx="914567" cy="940027"/>
                <a:chOff x="1833536" y="-524249"/>
                <a:chExt cx="914567" cy="940027"/>
              </a:xfrm>
            </p:grpSpPr>
            <p:sp>
              <p:nvSpPr>
                <p:cNvPr id="6848" name="Google Shape;6848;p6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3" name="Google Shape;6853;p6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7" name="Google Shape;6857;p6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8" name="Google Shape;6858;p64"/>
          <p:cNvGrpSpPr/>
          <p:nvPr/>
        </p:nvGrpSpPr>
        <p:grpSpPr>
          <a:xfrm>
            <a:off x="6715725" y="3714143"/>
            <a:ext cx="560636" cy="516497"/>
            <a:chOff x="6652051" y="3714143"/>
            <a:chExt cx="560636" cy="516497"/>
          </a:xfrm>
        </p:grpSpPr>
        <p:grpSp>
          <p:nvGrpSpPr>
            <p:cNvPr id="6859" name="Google Shape;6859;p64"/>
            <p:cNvGrpSpPr/>
            <p:nvPr/>
          </p:nvGrpSpPr>
          <p:grpSpPr>
            <a:xfrm>
              <a:off x="6669657" y="3716715"/>
              <a:ext cx="466768" cy="464314"/>
              <a:chOff x="3139766" y="765669"/>
              <a:chExt cx="886380" cy="881888"/>
            </a:xfrm>
          </p:grpSpPr>
          <p:grpSp>
            <p:nvGrpSpPr>
              <p:cNvPr id="6860" name="Google Shape;6860;p64"/>
              <p:cNvGrpSpPr/>
              <p:nvPr/>
            </p:nvGrpSpPr>
            <p:grpSpPr>
              <a:xfrm>
                <a:off x="3139766" y="765669"/>
                <a:ext cx="886380" cy="881888"/>
                <a:chOff x="3139766" y="765669"/>
                <a:chExt cx="886380" cy="881888"/>
              </a:xfrm>
            </p:grpSpPr>
            <p:sp>
              <p:nvSpPr>
                <p:cNvPr id="6861" name="Google Shape;6861;p6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0" name="Google Shape;6870;p6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4" name="Google Shape;6874;p6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64"/>
          <p:cNvGrpSpPr/>
          <p:nvPr/>
        </p:nvGrpSpPr>
        <p:grpSpPr>
          <a:xfrm>
            <a:off x="625184" y="1201451"/>
            <a:ext cx="2665073" cy="1317140"/>
            <a:chOff x="793334" y="1192826"/>
            <a:chExt cx="2665073" cy="1317140"/>
          </a:xfrm>
        </p:grpSpPr>
        <p:sp>
          <p:nvSpPr>
            <p:cNvPr id="6876" name="Google Shape;6876;p6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64"/>
          <p:cNvGrpSpPr/>
          <p:nvPr/>
        </p:nvGrpSpPr>
        <p:grpSpPr>
          <a:xfrm>
            <a:off x="3597785" y="3065882"/>
            <a:ext cx="2241344" cy="1330656"/>
            <a:chOff x="3597785" y="3065882"/>
            <a:chExt cx="2241344" cy="1330656"/>
          </a:xfrm>
        </p:grpSpPr>
        <p:grpSp>
          <p:nvGrpSpPr>
            <p:cNvPr id="10844" name="Google Shape;10844;p64"/>
            <p:cNvGrpSpPr/>
            <p:nvPr/>
          </p:nvGrpSpPr>
          <p:grpSpPr>
            <a:xfrm>
              <a:off x="5296908" y="3937355"/>
              <a:ext cx="143198" cy="32380"/>
              <a:chOff x="5296908" y="3937355"/>
              <a:chExt cx="143198" cy="32380"/>
            </a:xfrm>
          </p:grpSpPr>
          <p:sp>
            <p:nvSpPr>
              <p:cNvPr id="10845" name="Google Shape;10845;p64"/>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6" name="Google Shape;10846;p64"/>
              <p:cNvGrpSpPr/>
              <p:nvPr/>
            </p:nvGrpSpPr>
            <p:grpSpPr>
              <a:xfrm>
                <a:off x="5402331" y="3937355"/>
                <a:ext cx="37776" cy="32380"/>
                <a:chOff x="5402331" y="3937355"/>
                <a:chExt cx="37776" cy="32380"/>
              </a:xfrm>
            </p:grpSpPr>
            <p:sp>
              <p:nvSpPr>
                <p:cNvPr id="10847" name="Google Shape;10847;p64"/>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4"/>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9" name="Google Shape;10849;p64"/>
              <p:cNvGrpSpPr/>
              <p:nvPr/>
            </p:nvGrpSpPr>
            <p:grpSpPr>
              <a:xfrm>
                <a:off x="5296908" y="3937355"/>
                <a:ext cx="37783" cy="32380"/>
                <a:chOff x="5296908" y="3937355"/>
                <a:chExt cx="37783" cy="32380"/>
              </a:xfrm>
            </p:grpSpPr>
            <p:sp>
              <p:nvSpPr>
                <p:cNvPr id="10850" name="Google Shape;10850;p64"/>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4"/>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52" name="Google Shape;10852;p64"/>
            <p:cNvGrpSpPr/>
            <p:nvPr/>
          </p:nvGrpSpPr>
          <p:grpSpPr>
            <a:xfrm>
              <a:off x="4724163" y="3119631"/>
              <a:ext cx="120838" cy="84218"/>
              <a:chOff x="4724163" y="3119631"/>
              <a:chExt cx="120838" cy="84218"/>
            </a:xfrm>
          </p:grpSpPr>
          <p:grpSp>
            <p:nvGrpSpPr>
              <p:cNvPr id="10853" name="Google Shape;10853;p64"/>
              <p:cNvGrpSpPr/>
              <p:nvPr/>
            </p:nvGrpSpPr>
            <p:grpSpPr>
              <a:xfrm>
                <a:off x="4746712" y="3132773"/>
                <a:ext cx="86869" cy="56424"/>
                <a:chOff x="4746712" y="3132773"/>
                <a:chExt cx="86869" cy="56424"/>
              </a:xfrm>
            </p:grpSpPr>
            <p:sp>
              <p:nvSpPr>
                <p:cNvPr id="10854" name="Google Shape;10854;p64"/>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4"/>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64"/>
              <p:cNvGrpSpPr/>
              <p:nvPr/>
            </p:nvGrpSpPr>
            <p:grpSpPr>
              <a:xfrm>
                <a:off x="4773634" y="3143336"/>
                <a:ext cx="37776" cy="32451"/>
                <a:chOff x="4773634" y="3143336"/>
                <a:chExt cx="37776" cy="32451"/>
              </a:xfrm>
            </p:grpSpPr>
            <p:sp>
              <p:nvSpPr>
                <p:cNvPr id="10857" name="Google Shape;10857;p64"/>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4"/>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64"/>
              <p:cNvGrpSpPr/>
              <p:nvPr/>
            </p:nvGrpSpPr>
            <p:grpSpPr>
              <a:xfrm>
                <a:off x="4724163" y="3131248"/>
                <a:ext cx="37776" cy="32459"/>
                <a:chOff x="4724163" y="3131248"/>
                <a:chExt cx="37776" cy="32459"/>
              </a:xfrm>
            </p:grpSpPr>
            <p:sp>
              <p:nvSpPr>
                <p:cNvPr id="10860" name="Google Shape;10860;p64"/>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4"/>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4"/>
              <p:cNvGrpSpPr/>
              <p:nvPr/>
            </p:nvGrpSpPr>
            <p:grpSpPr>
              <a:xfrm>
                <a:off x="4755081" y="3176054"/>
                <a:ext cx="32357" cy="27795"/>
                <a:chOff x="4755081" y="3176054"/>
                <a:chExt cx="32357" cy="27795"/>
              </a:xfrm>
            </p:grpSpPr>
            <p:sp>
              <p:nvSpPr>
                <p:cNvPr id="10863" name="Google Shape;10863;p64"/>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4"/>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64"/>
              <p:cNvGrpSpPr/>
              <p:nvPr/>
            </p:nvGrpSpPr>
            <p:grpSpPr>
              <a:xfrm>
                <a:off x="4812550" y="3119631"/>
                <a:ext cx="32451" cy="27803"/>
                <a:chOff x="4812550" y="3119631"/>
                <a:chExt cx="32451" cy="27803"/>
              </a:xfrm>
            </p:grpSpPr>
            <p:sp>
              <p:nvSpPr>
                <p:cNvPr id="10866" name="Google Shape;10866;p64"/>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8" name="Google Shape;10868;p64"/>
            <p:cNvGrpSpPr/>
            <p:nvPr/>
          </p:nvGrpSpPr>
          <p:grpSpPr>
            <a:xfrm>
              <a:off x="5382826" y="4027197"/>
              <a:ext cx="268967" cy="250422"/>
              <a:chOff x="5382826" y="4027197"/>
              <a:chExt cx="268967" cy="250422"/>
            </a:xfrm>
          </p:grpSpPr>
          <p:grpSp>
            <p:nvGrpSpPr>
              <p:cNvPr id="10869" name="Google Shape;10869;p64"/>
              <p:cNvGrpSpPr/>
              <p:nvPr/>
            </p:nvGrpSpPr>
            <p:grpSpPr>
              <a:xfrm>
                <a:off x="5405280" y="4042510"/>
                <a:ext cx="237570" cy="218647"/>
                <a:chOff x="5405280" y="4042510"/>
                <a:chExt cx="237570" cy="218647"/>
              </a:xfrm>
            </p:grpSpPr>
            <p:sp>
              <p:nvSpPr>
                <p:cNvPr id="10870" name="Google Shape;10870;p64"/>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4"/>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4"/>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4"/>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4"/>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4"/>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64"/>
              <p:cNvGrpSpPr/>
              <p:nvPr/>
            </p:nvGrpSpPr>
            <p:grpSpPr>
              <a:xfrm>
                <a:off x="5382826" y="4125549"/>
                <a:ext cx="37776" cy="32380"/>
                <a:chOff x="5382826" y="4125549"/>
                <a:chExt cx="37776" cy="32380"/>
              </a:xfrm>
            </p:grpSpPr>
            <p:sp>
              <p:nvSpPr>
                <p:cNvPr id="10877" name="Google Shape;10877;p64"/>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4"/>
              <p:cNvGrpSpPr/>
              <p:nvPr/>
            </p:nvGrpSpPr>
            <p:grpSpPr>
              <a:xfrm>
                <a:off x="5475680" y="4195587"/>
                <a:ext cx="37783" cy="32364"/>
                <a:chOff x="5475680" y="4195587"/>
                <a:chExt cx="37783" cy="32364"/>
              </a:xfrm>
            </p:grpSpPr>
            <p:sp>
              <p:nvSpPr>
                <p:cNvPr id="10880" name="Google Shape;10880;p64"/>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4"/>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64"/>
              <p:cNvGrpSpPr/>
              <p:nvPr/>
            </p:nvGrpSpPr>
            <p:grpSpPr>
              <a:xfrm>
                <a:off x="5532575" y="4027197"/>
                <a:ext cx="33308" cy="32262"/>
                <a:chOff x="5532575" y="4027197"/>
                <a:chExt cx="33308" cy="32262"/>
              </a:xfrm>
            </p:grpSpPr>
            <p:sp>
              <p:nvSpPr>
                <p:cNvPr id="10883" name="Google Shape;10883;p64"/>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4"/>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64"/>
              <p:cNvGrpSpPr/>
              <p:nvPr/>
            </p:nvGrpSpPr>
            <p:grpSpPr>
              <a:xfrm>
                <a:off x="5590706" y="4245348"/>
                <a:ext cx="33497" cy="32270"/>
                <a:chOff x="5590706" y="4245348"/>
                <a:chExt cx="33497" cy="32270"/>
              </a:xfrm>
            </p:grpSpPr>
            <p:sp>
              <p:nvSpPr>
                <p:cNvPr id="10886" name="Google Shape;10886;p64"/>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4"/>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64"/>
              <p:cNvGrpSpPr/>
              <p:nvPr/>
            </p:nvGrpSpPr>
            <p:grpSpPr>
              <a:xfrm>
                <a:off x="5618681" y="4109677"/>
                <a:ext cx="33112" cy="32357"/>
                <a:chOff x="5618681" y="4109677"/>
                <a:chExt cx="33112" cy="32357"/>
              </a:xfrm>
            </p:grpSpPr>
            <p:sp>
              <p:nvSpPr>
                <p:cNvPr id="10889" name="Google Shape;10889;p64"/>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4"/>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64"/>
              <p:cNvGrpSpPr/>
              <p:nvPr/>
            </p:nvGrpSpPr>
            <p:grpSpPr>
              <a:xfrm>
                <a:off x="5479298" y="4128262"/>
                <a:ext cx="31405" cy="26906"/>
                <a:chOff x="5479298" y="4128262"/>
                <a:chExt cx="31405" cy="26906"/>
              </a:xfrm>
            </p:grpSpPr>
            <p:sp>
              <p:nvSpPr>
                <p:cNvPr id="10892" name="Google Shape;10892;p64"/>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4"/>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64"/>
              <p:cNvGrpSpPr/>
              <p:nvPr/>
            </p:nvGrpSpPr>
            <p:grpSpPr>
              <a:xfrm>
                <a:off x="5582903" y="4180116"/>
                <a:ext cx="31499" cy="26898"/>
                <a:chOff x="5582903" y="4180116"/>
                <a:chExt cx="31499" cy="26898"/>
              </a:xfrm>
            </p:grpSpPr>
            <p:sp>
              <p:nvSpPr>
                <p:cNvPr id="10895" name="Google Shape;10895;p64"/>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4"/>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7" name="Google Shape;10897;p64"/>
            <p:cNvGrpSpPr/>
            <p:nvPr/>
          </p:nvGrpSpPr>
          <p:grpSpPr>
            <a:xfrm>
              <a:off x="3977681" y="3230323"/>
              <a:ext cx="94584" cy="84085"/>
              <a:chOff x="3977681" y="3230323"/>
              <a:chExt cx="94584" cy="84085"/>
            </a:xfrm>
          </p:grpSpPr>
          <p:grpSp>
            <p:nvGrpSpPr>
              <p:cNvPr id="10898" name="Google Shape;10898;p64"/>
              <p:cNvGrpSpPr/>
              <p:nvPr/>
            </p:nvGrpSpPr>
            <p:grpSpPr>
              <a:xfrm>
                <a:off x="4000135" y="3243041"/>
                <a:ext cx="59570" cy="57186"/>
                <a:chOff x="4000135" y="3243041"/>
                <a:chExt cx="59570" cy="57186"/>
              </a:xfrm>
            </p:grpSpPr>
            <p:sp>
              <p:nvSpPr>
                <p:cNvPr id="10899" name="Google Shape;10899;p64"/>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4"/>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4"/>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4"/>
              <p:cNvGrpSpPr/>
              <p:nvPr/>
            </p:nvGrpSpPr>
            <p:grpSpPr>
              <a:xfrm>
                <a:off x="3977681" y="3245872"/>
                <a:ext cx="37783" cy="32380"/>
                <a:chOff x="3977681" y="3245872"/>
                <a:chExt cx="37783" cy="32380"/>
              </a:xfrm>
            </p:grpSpPr>
            <p:sp>
              <p:nvSpPr>
                <p:cNvPr id="10903" name="Google Shape;10903;p64"/>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4"/>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64"/>
              <p:cNvGrpSpPr/>
              <p:nvPr/>
            </p:nvGrpSpPr>
            <p:grpSpPr>
              <a:xfrm>
                <a:off x="4040860" y="3262672"/>
                <a:ext cx="31405" cy="27001"/>
                <a:chOff x="4040860" y="3262672"/>
                <a:chExt cx="31405" cy="27001"/>
              </a:xfrm>
            </p:grpSpPr>
            <p:sp>
              <p:nvSpPr>
                <p:cNvPr id="10906" name="Google Shape;10906;p64"/>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4"/>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64"/>
              <p:cNvGrpSpPr/>
              <p:nvPr/>
            </p:nvGrpSpPr>
            <p:grpSpPr>
              <a:xfrm>
                <a:off x="4021072" y="3230323"/>
                <a:ext cx="31397" cy="26906"/>
                <a:chOff x="4021072" y="3230323"/>
                <a:chExt cx="31397" cy="26906"/>
              </a:xfrm>
            </p:grpSpPr>
            <p:sp>
              <p:nvSpPr>
                <p:cNvPr id="10909" name="Google Shape;10909;p64"/>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4"/>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64"/>
              <p:cNvGrpSpPr/>
              <p:nvPr/>
            </p:nvGrpSpPr>
            <p:grpSpPr>
              <a:xfrm>
                <a:off x="4001472" y="3287462"/>
                <a:ext cx="31499" cy="26945"/>
                <a:chOff x="4001472" y="3287462"/>
                <a:chExt cx="31499" cy="26945"/>
              </a:xfrm>
            </p:grpSpPr>
            <p:sp>
              <p:nvSpPr>
                <p:cNvPr id="10912" name="Google Shape;10912;p64"/>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14" name="Google Shape;10914;p64"/>
            <p:cNvGrpSpPr/>
            <p:nvPr/>
          </p:nvGrpSpPr>
          <p:grpSpPr>
            <a:xfrm>
              <a:off x="4084715" y="3258865"/>
              <a:ext cx="184961" cy="137268"/>
              <a:chOff x="4084715" y="3258865"/>
              <a:chExt cx="184961" cy="137268"/>
            </a:xfrm>
          </p:grpSpPr>
          <p:grpSp>
            <p:nvGrpSpPr>
              <p:cNvPr id="10915" name="Google Shape;10915;p64"/>
              <p:cNvGrpSpPr/>
              <p:nvPr/>
            </p:nvGrpSpPr>
            <p:grpSpPr>
              <a:xfrm>
                <a:off x="4107453" y="3271583"/>
                <a:ext cx="153470" cy="110275"/>
                <a:chOff x="4107453" y="3271583"/>
                <a:chExt cx="153470" cy="110275"/>
              </a:xfrm>
            </p:grpSpPr>
            <p:sp>
              <p:nvSpPr>
                <p:cNvPr id="10916" name="Google Shape;10916;p64"/>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4"/>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4"/>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4"/>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64"/>
              <p:cNvGrpSpPr/>
              <p:nvPr/>
            </p:nvGrpSpPr>
            <p:grpSpPr>
              <a:xfrm>
                <a:off x="4136947" y="3258865"/>
                <a:ext cx="31499" cy="27001"/>
                <a:chOff x="4136947" y="3258865"/>
                <a:chExt cx="31499" cy="27001"/>
              </a:xfrm>
            </p:grpSpPr>
            <p:sp>
              <p:nvSpPr>
                <p:cNvPr id="10921" name="Google Shape;10921;p64"/>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4"/>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4"/>
              <p:cNvGrpSpPr/>
              <p:nvPr/>
            </p:nvGrpSpPr>
            <p:grpSpPr>
              <a:xfrm>
                <a:off x="4084715" y="3266478"/>
                <a:ext cx="31468" cy="26898"/>
                <a:chOff x="4084715" y="3266478"/>
                <a:chExt cx="31468" cy="26898"/>
              </a:xfrm>
            </p:grpSpPr>
            <p:sp>
              <p:nvSpPr>
                <p:cNvPr id="10924" name="Google Shape;10924;p64"/>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4"/>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64"/>
              <p:cNvGrpSpPr/>
              <p:nvPr/>
            </p:nvGrpSpPr>
            <p:grpSpPr>
              <a:xfrm>
                <a:off x="4159213" y="3279849"/>
                <a:ext cx="31405" cy="26945"/>
                <a:chOff x="4159213" y="3279849"/>
                <a:chExt cx="31405" cy="26945"/>
              </a:xfrm>
            </p:grpSpPr>
            <p:sp>
              <p:nvSpPr>
                <p:cNvPr id="10927" name="Google Shape;10927;p64"/>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4"/>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64"/>
              <p:cNvGrpSpPr/>
              <p:nvPr/>
            </p:nvGrpSpPr>
            <p:grpSpPr>
              <a:xfrm>
                <a:off x="4201550" y="3266502"/>
                <a:ext cx="31405" cy="26883"/>
                <a:chOff x="4201550" y="3266502"/>
                <a:chExt cx="31405" cy="26883"/>
              </a:xfrm>
            </p:grpSpPr>
            <p:sp>
              <p:nvSpPr>
                <p:cNvPr id="10930" name="Google Shape;10930;p64"/>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4"/>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64"/>
              <p:cNvGrpSpPr/>
              <p:nvPr/>
            </p:nvGrpSpPr>
            <p:grpSpPr>
              <a:xfrm>
                <a:off x="4201550" y="3338278"/>
                <a:ext cx="31405" cy="26930"/>
                <a:chOff x="4201550" y="3338278"/>
                <a:chExt cx="31405" cy="26930"/>
              </a:xfrm>
            </p:grpSpPr>
            <p:sp>
              <p:nvSpPr>
                <p:cNvPr id="10933" name="Google Shape;10933;p64"/>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4"/>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4"/>
              <p:cNvGrpSpPr/>
              <p:nvPr/>
            </p:nvGrpSpPr>
            <p:grpSpPr>
              <a:xfrm>
                <a:off x="4238272" y="3369132"/>
                <a:ext cx="31405" cy="27001"/>
                <a:chOff x="4238272" y="3369132"/>
                <a:chExt cx="31405" cy="27001"/>
              </a:xfrm>
            </p:grpSpPr>
            <p:sp>
              <p:nvSpPr>
                <p:cNvPr id="10936" name="Google Shape;10936;p64"/>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4"/>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38" name="Google Shape;10938;p64"/>
            <p:cNvGrpSpPr/>
            <p:nvPr/>
          </p:nvGrpSpPr>
          <p:grpSpPr>
            <a:xfrm>
              <a:off x="4068639" y="3200169"/>
              <a:ext cx="77643" cy="37272"/>
              <a:chOff x="4068639" y="3200169"/>
              <a:chExt cx="77643" cy="37272"/>
            </a:xfrm>
          </p:grpSpPr>
          <p:sp>
            <p:nvSpPr>
              <p:cNvPr id="10939" name="Google Shape;10939;p64"/>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0" name="Google Shape;10940;p64"/>
              <p:cNvGrpSpPr/>
              <p:nvPr/>
            </p:nvGrpSpPr>
            <p:grpSpPr>
              <a:xfrm>
                <a:off x="4114878" y="3200169"/>
                <a:ext cx="31405" cy="26993"/>
                <a:chOff x="4114878" y="3200169"/>
                <a:chExt cx="31405" cy="26993"/>
              </a:xfrm>
            </p:grpSpPr>
            <p:sp>
              <p:nvSpPr>
                <p:cNvPr id="10941" name="Google Shape;10941;p64"/>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4"/>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64"/>
              <p:cNvGrpSpPr/>
              <p:nvPr/>
            </p:nvGrpSpPr>
            <p:grpSpPr>
              <a:xfrm>
                <a:off x="4068639" y="3210535"/>
                <a:ext cx="31499" cy="26906"/>
                <a:chOff x="4068639" y="3210535"/>
                <a:chExt cx="31499" cy="26906"/>
              </a:xfrm>
            </p:grpSpPr>
            <p:sp>
              <p:nvSpPr>
                <p:cNvPr id="10944" name="Google Shape;10944;p64"/>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4"/>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46" name="Google Shape;10946;p64"/>
            <p:cNvGrpSpPr/>
            <p:nvPr/>
          </p:nvGrpSpPr>
          <p:grpSpPr>
            <a:xfrm>
              <a:off x="3869702" y="3066935"/>
              <a:ext cx="382664" cy="190294"/>
              <a:chOff x="3869702" y="3066935"/>
              <a:chExt cx="382664" cy="190294"/>
            </a:xfrm>
          </p:grpSpPr>
          <p:grpSp>
            <p:nvGrpSpPr>
              <p:cNvPr id="10947" name="Google Shape;10947;p64"/>
              <p:cNvGrpSpPr/>
              <p:nvPr/>
            </p:nvGrpSpPr>
            <p:grpSpPr>
              <a:xfrm>
                <a:off x="3888633" y="3082351"/>
                <a:ext cx="351172" cy="160698"/>
                <a:chOff x="3888633" y="3082351"/>
                <a:chExt cx="351172" cy="160698"/>
              </a:xfrm>
            </p:grpSpPr>
            <p:sp>
              <p:nvSpPr>
                <p:cNvPr id="10948" name="Google Shape;10948;p64"/>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4"/>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4"/>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4"/>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64"/>
              <p:cNvGrpSpPr/>
              <p:nvPr/>
            </p:nvGrpSpPr>
            <p:grpSpPr>
              <a:xfrm>
                <a:off x="4143703" y="3066935"/>
                <a:ext cx="37783" cy="32357"/>
                <a:chOff x="4143703" y="3066935"/>
                <a:chExt cx="37783" cy="32357"/>
              </a:xfrm>
            </p:grpSpPr>
            <p:sp>
              <p:nvSpPr>
                <p:cNvPr id="10955" name="Google Shape;10955;p64"/>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64"/>
              <p:cNvGrpSpPr/>
              <p:nvPr/>
            </p:nvGrpSpPr>
            <p:grpSpPr>
              <a:xfrm>
                <a:off x="4044565" y="3103563"/>
                <a:ext cx="37783" cy="32451"/>
                <a:chOff x="4044565" y="3103563"/>
                <a:chExt cx="37783" cy="32451"/>
              </a:xfrm>
            </p:grpSpPr>
            <p:sp>
              <p:nvSpPr>
                <p:cNvPr id="10958" name="Google Shape;10958;p64"/>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64"/>
              <p:cNvGrpSpPr/>
              <p:nvPr/>
            </p:nvGrpSpPr>
            <p:grpSpPr>
              <a:xfrm>
                <a:off x="4017454" y="3188237"/>
                <a:ext cx="37776" cy="32357"/>
                <a:chOff x="4017454" y="3188237"/>
                <a:chExt cx="37776" cy="32357"/>
              </a:xfrm>
            </p:grpSpPr>
            <p:sp>
              <p:nvSpPr>
                <p:cNvPr id="10961" name="Google Shape;10961;p64"/>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64"/>
              <p:cNvGrpSpPr/>
              <p:nvPr/>
            </p:nvGrpSpPr>
            <p:grpSpPr>
              <a:xfrm>
                <a:off x="3921548" y="3157509"/>
                <a:ext cx="37783" cy="32357"/>
                <a:chOff x="3921548" y="3157509"/>
                <a:chExt cx="37783" cy="32357"/>
              </a:xfrm>
            </p:grpSpPr>
            <p:sp>
              <p:nvSpPr>
                <p:cNvPr id="10964" name="Google Shape;10964;p64"/>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4"/>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64"/>
              <p:cNvGrpSpPr/>
              <p:nvPr/>
            </p:nvGrpSpPr>
            <p:grpSpPr>
              <a:xfrm>
                <a:off x="3939056" y="3211620"/>
                <a:ext cx="37783" cy="32380"/>
                <a:chOff x="3939056" y="3211620"/>
                <a:chExt cx="37783" cy="32380"/>
              </a:xfrm>
            </p:grpSpPr>
            <p:sp>
              <p:nvSpPr>
                <p:cNvPr id="10967" name="Google Shape;10967;p64"/>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4"/>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64"/>
              <p:cNvGrpSpPr/>
              <p:nvPr/>
            </p:nvGrpSpPr>
            <p:grpSpPr>
              <a:xfrm>
                <a:off x="4176240" y="3136965"/>
                <a:ext cx="31405" cy="26930"/>
                <a:chOff x="4176240" y="3136965"/>
                <a:chExt cx="31405" cy="26930"/>
              </a:xfrm>
            </p:grpSpPr>
            <p:sp>
              <p:nvSpPr>
                <p:cNvPr id="10970" name="Google Shape;10970;p64"/>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4"/>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64"/>
              <p:cNvGrpSpPr/>
              <p:nvPr/>
            </p:nvGrpSpPr>
            <p:grpSpPr>
              <a:xfrm>
                <a:off x="4133148" y="3152593"/>
                <a:ext cx="31499" cy="27001"/>
                <a:chOff x="4133148" y="3152593"/>
                <a:chExt cx="31499" cy="27001"/>
              </a:xfrm>
            </p:grpSpPr>
            <p:sp>
              <p:nvSpPr>
                <p:cNvPr id="10973" name="Google Shape;10973;p64"/>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64"/>
              <p:cNvGrpSpPr/>
              <p:nvPr/>
            </p:nvGrpSpPr>
            <p:grpSpPr>
              <a:xfrm>
                <a:off x="4220866" y="3073534"/>
                <a:ext cx="31499" cy="26898"/>
                <a:chOff x="4220866" y="3073534"/>
                <a:chExt cx="31499" cy="26898"/>
              </a:xfrm>
            </p:grpSpPr>
            <p:sp>
              <p:nvSpPr>
                <p:cNvPr id="10976" name="Google Shape;10976;p64"/>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64"/>
              <p:cNvGrpSpPr/>
              <p:nvPr/>
            </p:nvGrpSpPr>
            <p:grpSpPr>
              <a:xfrm>
                <a:off x="3869702" y="3230323"/>
                <a:ext cx="31499" cy="26906"/>
                <a:chOff x="3869702" y="3230323"/>
                <a:chExt cx="31499" cy="26906"/>
              </a:xfrm>
            </p:grpSpPr>
            <p:sp>
              <p:nvSpPr>
                <p:cNvPr id="10979" name="Google Shape;10979;p64"/>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81" name="Google Shape;10981;p64"/>
            <p:cNvGrpSpPr/>
            <p:nvPr/>
          </p:nvGrpSpPr>
          <p:grpSpPr>
            <a:xfrm>
              <a:off x="4271383" y="3065882"/>
              <a:ext cx="304556" cy="341663"/>
              <a:chOff x="4271383" y="3065882"/>
              <a:chExt cx="304556" cy="341663"/>
            </a:xfrm>
          </p:grpSpPr>
          <p:grpSp>
            <p:nvGrpSpPr>
              <p:cNvPr id="10982" name="Google Shape;10982;p64"/>
              <p:cNvGrpSpPr/>
              <p:nvPr/>
            </p:nvGrpSpPr>
            <p:grpSpPr>
              <a:xfrm>
                <a:off x="4293838" y="3078639"/>
                <a:ext cx="269353" cy="311973"/>
                <a:chOff x="4293838" y="3078639"/>
                <a:chExt cx="269353" cy="311973"/>
              </a:xfrm>
            </p:grpSpPr>
            <p:sp>
              <p:nvSpPr>
                <p:cNvPr id="10983" name="Google Shape;10983;p64"/>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4"/>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4"/>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4"/>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4"/>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4"/>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4"/>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64"/>
              <p:cNvGrpSpPr/>
              <p:nvPr/>
            </p:nvGrpSpPr>
            <p:grpSpPr>
              <a:xfrm>
                <a:off x="4538164" y="3342061"/>
                <a:ext cx="37776" cy="32380"/>
                <a:chOff x="4538164" y="3342061"/>
                <a:chExt cx="37776" cy="32380"/>
              </a:xfrm>
            </p:grpSpPr>
            <p:sp>
              <p:nvSpPr>
                <p:cNvPr id="11001" name="Google Shape;11001;p64"/>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4"/>
              <p:cNvGrpSpPr/>
              <p:nvPr/>
            </p:nvGrpSpPr>
            <p:grpSpPr>
              <a:xfrm>
                <a:off x="4271383" y="3194742"/>
                <a:ext cx="37783" cy="32420"/>
                <a:chOff x="4271383" y="3194742"/>
                <a:chExt cx="37783" cy="32420"/>
              </a:xfrm>
            </p:grpSpPr>
            <p:sp>
              <p:nvSpPr>
                <p:cNvPr id="11004" name="Google Shape;11004;p64"/>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64"/>
              <p:cNvGrpSpPr/>
              <p:nvPr/>
            </p:nvGrpSpPr>
            <p:grpSpPr>
              <a:xfrm>
                <a:off x="4284416" y="3084058"/>
                <a:ext cx="37783" cy="32357"/>
                <a:chOff x="4284416" y="3084058"/>
                <a:chExt cx="37783" cy="32357"/>
              </a:xfrm>
            </p:grpSpPr>
            <p:sp>
              <p:nvSpPr>
                <p:cNvPr id="11007" name="Google Shape;11007;p64"/>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4"/>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64"/>
              <p:cNvGrpSpPr/>
              <p:nvPr/>
            </p:nvGrpSpPr>
            <p:grpSpPr>
              <a:xfrm>
                <a:off x="4478697" y="3297561"/>
                <a:ext cx="37776" cy="32451"/>
                <a:chOff x="4478697" y="3297561"/>
                <a:chExt cx="37776" cy="32451"/>
              </a:xfrm>
            </p:grpSpPr>
            <p:sp>
              <p:nvSpPr>
                <p:cNvPr id="11010" name="Google Shape;11010;p64"/>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4"/>
              <p:cNvGrpSpPr/>
              <p:nvPr/>
            </p:nvGrpSpPr>
            <p:grpSpPr>
              <a:xfrm>
                <a:off x="4411813" y="3331711"/>
                <a:ext cx="37776" cy="32451"/>
                <a:chOff x="4411813" y="3331711"/>
                <a:chExt cx="37776" cy="32451"/>
              </a:xfrm>
            </p:grpSpPr>
            <p:sp>
              <p:nvSpPr>
                <p:cNvPr id="11013" name="Google Shape;11013;p64"/>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64"/>
              <p:cNvGrpSpPr/>
              <p:nvPr/>
            </p:nvGrpSpPr>
            <p:grpSpPr>
              <a:xfrm>
                <a:off x="4337984" y="3375188"/>
                <a:ext cx="37776" cy="32357"/>
                <a:chOff x="4337984" y="3375188"/>
                <a:chExt cx="37776" cy="32357"/>
              </a:xfrm>
            </p:grpSpPr>
            <p:sp>
              <p:nvSpPr>
                <p:cNvPr id="11016" name="Google Shape;11016;p64"/>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4"/>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64"/>
              <p:cNvGrpSpPr/>
              <p:nvPr/>
            </p:nvGrpSpPr>
            <p:grpSpPr>
              <a:xfrm>
                <a:off x="4494867" y="3090530"/>
                <a:ext cx="37878" cy="32451"/>
                <a:chOff x="4494867" y="3090530"/>
                <a:chExt cx="37878" cy="32451"/>
              </a:xfrm>
            </p:grpSpPr>
            <p:sp>
              <p:nvSpPr>
                <p:cNvPr id="11019" name="Google Shape;11019;p64"/>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64"/>
              <p:cNvGrpSpPr/>
              <p:nvPr/>
            </p:nvGrpSpPr>
            <p:grpSpPr>
              <a:xfrm>
                <a:off x="4525124" y="3207774"/>
                <a:ext cx="37783" cy="32420"/>
                <a:chOff x="4525124" y="3207774"/>
                <a:chExt cx="37783" cy="32420"/>
              </a:xfrm>
            </p:grpSpPr>
            <p:sp>
              <p:nvSpPr>
                <p:cNvPr id="11022" name="Google Shape;11022;p64"/>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4"/>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64"/>
              <p:cNvGrpSpPr/>
              <p:nvPr/>
            </p:nvGrpSpPr>
            <p:grpSpPr>
              <a:xfrm>
                <a:off x="4440544" y="3176479"/>
                <a:ext cx="31499" cy="26898"/>
                <a:chOff x="4440544" y="3176479"/>
                <a:chExt cx="31499" cy="26898"/>
              </a:xfrm>
            </p:grpSpPr>
            <p:sp>
              <p:nvSpPr>
                <p:cNvPr id="11025" name="Google Shape;11025;p64"/>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64"/>
              <p:cNvGrpSpPr/>
              <p:nvPr/>
            </p:nvGrpSpPr>
            <p:grpSpPr>
              <a:xfrm>
                <a:off x="4350545" y="3156400"/>
                <a:ext cx="31405" cy="27001"/>
                <a:chOff x="4350545" y="3156400"/>
                <a:chExt cx="31405" cy="27001"/>
              </a:xfrm>
            </p:grpSpPr>
            <p:sp>
              <p:nvSpPr>
                <p:cNvPr id="11028" name="Google Shape;11028;p64"/>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64"/>
              <p:cNvGrpSpPr/>
              <p:nvPr/>
            </p:nvGrpSpPr>
            <p:grpSpPr>
              <a:xfrm>
                <a:off x="4376703" y="3255058"/>
                <a:ext cx="31405" cy="27001"/>
                <a:chOff x="4376703" y="3255058"/>
                <a:chExt cx="31405" cy="27001"/>
              </a:xfrm>
            </p:grpSpPr>
            <p:sp>
              <p:nvSpPr>
                <p:cNvPr id="11031" name="Google Shape;11031;p64"/>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64"/>
              <p:cNvGrpSpPr/>
              <p:nvPr/>
            </p:nvGrpSpPr>
            <p:grpSpPr>
              <a:xfrm>
                <a:off x="4331322" y="3283656"/>
                <a:ext cx="31405" cy="26945"/>
                <a:chOff x="4331322" y="3283656"/>
                <a:chExt cx="31405" cy="26945"/>
              </a:xfrm>
            </p:grpSpPr>
            <p:sp>
              <p:nvSpPr>
                <p:cNvPr id="11034" name="Google Shape;11034;p64"/>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64"/>
              <p:cNvGrpSpPr/>
              <p:nvPr/>
            </p:nvGrpSpPr>
            <p:grpSpPr>
              <a:xfrm>
                <a:off x="4380510" y="3065882"/>
                <a:ext cx="31405" cy="26938"/>
                <a:chOff x="4380510" y="3065882"/>
                <a:chExt cx="31405" cy="26938"/>
              </a:xfrm>
            </p:grpSpPr>
            <p:sp>
              <p:nvSpPr>
                <p:cNvPr id="11037" name="Google Shape;11037;p64"/>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4"/>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39" name="Google Shape;11039;p64"/>
            <p:cNvGrpSpPr/>
            <p:nvPr/>
          </p:nvGrpSpPr>
          <p:grpSpPr>
            <a:xfrm>
              <a:off x="4558998" y="3188237"/>
              <a:ext cx="1280131" cy="1052746"/>
              <a:chOff x="4558998" y="3188237"/>
              <a:chExt cx="1280131" cy="1052746"/>
            </a:xfrm>
          </p:grpSpPr>
          <p:sp>
            <p:nvSpPr>
              <p:cNvPr id="11040" name="Google Shape;11040;p64"/>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1" name="Google Shape;11041;p64"/>
              <p:cNvGrpSpPr/>
              <p:nvPr/>
            </p:nvGrpSpPr>
            <p:grpSpPr>
              <a:xfrm>
                <a:off x="4579164" y="3203653"/>
                <a:ext cx="1244833" cy="1020397"/>
                <a:chOff x="4579164" y="3203653"/>
                <a:chExt cx="1244833" cy="1020397"/>
              </a:xfrm>
            </p:grpSpPr>
            <p:sp>
              <p:nvSpPr>
                <p:cNvPr id="11042" name="Google Shape;11042;p64"/>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4"/>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4" name="Google Shape;11044;p64"/>
                <p:cNvGrpSpPr/>
                <p:nvPr/>
              </p:nvGrpSpPr>
              <p:grpSpPr>
                <a:xfrm>
                  <a:off x="4579164" y="3203653"/>
                  <a:ext cx="1244833" cy="1020397"/>
                  <a:chOff x="4579164" y="3203653"/>
                  <a:chExt cx="1244833" cy="1020397"/>
                </a:xfrm>
              </p:grpSpPr>
              <p:sp>
                <p:nvSpPr>
                  <p:cNvPr id="11045" name="Google Shape;11045;p64"/>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4"/>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7" name="Google Shape;11047;p64"/>
                  <p:cNvGrpSpPr/>
                  <p:nvPr/>
                </p:nvGrpSpPr>
                <p:grpSpPr>
                  <a:xfrm>
                    <a:off x="4579164" y="3203653"/>
                    <a:ext cx="1244833" cy="1020397"/>
                    <a:chOff x="4579164" y="3203653"/>
                    <a:chExt cx="1244833" cy="1020397"/>
                  </a:xfrm>
                </p:grpSpPr>
                <p:sp>
                  <p:nvSpPr>
                    <p:cNvPr id="11048" name="Google Shape;11048;p64"/>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4"/>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4"/>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6" name="Google Shape;11056;p64"/>
                    <p:cNvGrpSpPr/>
                    <p:nvPr/>
                  </p:nvGrpSpPr>
                  <p:grpSpPr>
                    <a:xfrm>
                      <a:off x="4579164" y="3203653"/>
                      <a:ext cx="1244833" cy="1020397"/>
                      <a:chOff x="4579164" y="3203653"/>
                      <a:chExt cx="1244833" cy="1020397"/>
                    </a:xfrm>
                  </p:grpSpPr>
                  <p:sp>
                    <p:nvSpPr>
                      <p:cNvPr id="11057" name="Google Shape;11057;p64"/>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4"/>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4"/>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4"/>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4"/>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4"/>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4"/>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1" name="Google Shape;11071;p64"/>
                      <p:cNvGrpSpPr/>
                      <p:nvPr/>
                    </p:nvGrpSpPr>
                    <p:grpSpPr>
                      <a:xfrm>
                        <a:off x="4579164" y="3203653"/>
                        <a:ext cx="1244833" cy="1020397"/>
                        <a:chOff x="4579164" y="3203653"/>
                        <a:chExt cx="1244833" cy="1020397"/>
                      </a:xfrm>
                    </p:grpSpPr>
                    <p:sp>
                      <p:nvSpPr>
                        <p:cNvPr id="11072" name="Google Shape;11072;p64"/>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4"/>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4"/>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4"/>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4"/>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4"/>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4"/>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4"/>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6" name="Google Shape;11096;p64"/>
                        <p:cNvGrpSpPr/>
                        <p:nvPr/>
                      </p:nvGrpSpPr>
                      <p:grpSpPr>
                        <a:xfrm>
                          <a:off x="4579164" y="3203653"/>
                          <a:ext cx="1244833" cy="1020397"/>
                          <a:chOff x="4579164" y="3203653"/>
                          <a:chExt cx="1244833" cy="1020397"/>
                        </a:xfrm>
                      </p:grpSpPr>
                      <p:sp>
                        <p:nvSpPr>
                          <p:cNvPr id="11097" name="Google Shape;11097;p64"/>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8" name="Google Shape;11098;p64"/>
                          <p:cNvGrpSpPr/>
                          <p:nvPr/>
                        </p:nvGrpSpPr>
                        <p:grpSpPr>
                          <a:xfrm>
                            <a:off x="4579164" y="3203653"/>
                            <a:ext cx="1244833" cy="1020397"/>
                            <a:chOff x="4579164" y="3203653"/>
                            <a:chExt cx="1244833" cy="1020397"/>
                          </a:xfrm>
                        </p:grpSpPr>
                        <p:sp>
                          <p:nvSpPr>
                            <p:cNvPr id="11099" name="Google Shape;11099;p64"/>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4"/>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4"/>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4"/>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6" name="Google Shape;11106;p64"/>
                            <p:cNvGrpSpPr/>
                            <p:nvPr/>
                          </p:nvGrpSpPr>
                          <p:grpSpPr>
                            <a:xfrm>
                              <a:off x="4579164" y="3203653"/>
                              <a:ext cx="1244833" cy="1020397"/>
                              <a:chOff x="4579164" y="3203653"/>
                              <a:chExt cx="1244833" cy="1020397"/>
                            </a:xfrm>
                          </p:grpSpPr>
                          <p:sp>
                            <p:nvSpPr>
                              <p:cNvPr id="11107" name="Google Shape;11107;p64"/>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4"/>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4"/>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4"/>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4"/>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4"/>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4"/>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0" name="Google Shape;11120;p64"/>
                              <p:cNvGrpSpPr/>
                              <p:nvPr/>
                            </p:nvGrpSpPr>
                            <p:grpSpPr>
                              <a:xfrm>
                                <a:off x="4579164" y="3203653"/>
                                <a:ext cx="1244833" cy="1020397"/>
                                <a:chOff x="4579164" y="3203653"/>
                                <a:chExt cx="1244833" cy="1020397"/>
                              </a:xfrm>
                            </p:grpSpPr>
                            <p:sp>
                              <p:nvSpPr>
                                <p:cNvPr id="11121" name="Google Shape;11121;p64"/>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4"/>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4"/>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8" name="Google Shape;11128;p64"/>
                                <p:cNvGrpSpPr/>
                                <p:nvPr/>
                              </p:nvGrpSpPr>
                              <p:grpSpPr>
                                <a:xfrm>
                                  <a:off x="4579164" y="3203653"/>
                                  <a:ext cx="1244833" cy="1020397"/>
                                  <a:chOff x="4579164" y="3203653"/>
                                  <a:chExt cx="1244833" cy="1020397"/>
                                </a:xfrm>
                              </p:grpSpPr>
                              <p:sp>
                                <p:nvSpPr>
                                  <p:cNvPr id="11129" name="Google Shape;11129;p64"/>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4"/>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4"/>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4" name="Google Shape;11134;p64"/>
                                  <p:cNvGrpSpPr/>
                                  <p:nvPr/>
                                </p:nvGrpSpPr>
                                <p:grpSpPr>
                                  <a:xfrm>
                                    <a:off x="4579164" y="3203653"/>
                                    <a:ext cx="1244833" cy="1020397"/>
                                    <a:chOff x="4579164" y="3203653"/>
                                    <a:chExt cx="1244833" cy="1020397"/>
                                  </a:xfrm>
                                </p:grpSpPr>
                                <p:sp>
                                  <p:nvSpPr>
                                    <p:cNvPr id="11135" name="Google Shape;11135;p64"/>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4"/>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4"/>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1139" name="Google Shape;11139;p64"/>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142" name="Google Shape;11142;p64"/>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1143" name="Google Shape;11143;p64"/>
              <p:cNvGrpSpPr/>
              <p:nvPr/>
            </p:nvGrpSpPr>
            <p:grpSpPr>
              <a:xfrm>
                <a:off x="4595437" y="3598775"/>
                <a:ext cx="37776" cy="32451"/>
                <a:chOff x="4595437" y="3598775"/>
                <a:chExt cx="37776" cy="32451"/>
              </a:xfrm>
            </p:grpSpPr>
            <p:sp>
              <p:nvSpPr>
                <p:cNvPr id="11144" name="Google Shape;11144;p64"/>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64"/>
              <p:cNvGrpSpPr/>
              <p:nvPr/>
            </p:nvGrpSpPr>
            <p:grpSpPr>
              <a:xfrm>
                <a:off x="4641864" y="3524443"/>
                <a:ext cx="37776" cy="32380"/>
                <a:chOff x="4641864" y="3524443"/>
                <a:chExt cx="37776" cy="32380"/>
              </a:xfrm>
            </p:grpSpPr>
            <p:sp>
              <p:nvSpPr>
                <p:cNvPr id="11147" name="Google Shape;11147;p64"/>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4"/>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64"/>
              <p:cNvGrpSpPr/>
              <p:nvPr/>
            </p:nvGrpSpPr>
            <p:grpSpPr>
              <a:xfrm>
                <a:off x="4648431" y="3893901"/>
                <a:ext cx="37776" cy="32357"/>
                <a:chOff x="4648431" y="3893901"/>
                <a:chExt cx="37776" cy="32357"/>
              </a:xfrm>
            </p:grpSpPr>
            <p:sp>
              <p:nvSpPr>
                <p:cNvPr id="11150" name="Google Shape;11150;p64"/>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64"/>
              <p:cNvGrpSpPr/>
              <p:nvPr/>
            </p:nvGrpSpPr>
            <p:grpSpPr>
              <a:xfrm>
                <a:off x="4567752" y="3722908"/>
                <a:ext cx="37870" cy="32380"/>
                <a:chOff x="4567752" y="3722908"/>
                <a:chExt cx="37870" cy="32380"/>
              </a:xfrm>
            </p:grpSpPr>
            <p:sp>
              <p:nvSpPr>
                <p:cNvPr id="11153" name="Google Shape;11153;p64"/>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4"/>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64"/>
              <p:cNvGrpSpPr/>
              <p:nvPr/>
            </p:nvGrpSpPr>
            <p:grpSpPr>
              <a:xfrm>
                <a:off x="4617506" y="3652052"/>
                <a:ext cx="37783" cy="32357"/>
                <a:chOff x="4617506" y="3652052"/>
                <a:chExt cx="37783" cy="32357"/>
              </a:xfrm>
            </p:grpSpPr>
            <p:sp>
              <p:nvSpPr>
                <p:cNvPr id="11156" name="Google Shape;11156;p64"/>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64"/>
              <p:cNvGrpSpPr/>
              <p:nvPr/>
            </p:nvGrpSpPr>
            <p:grpSpPr>
              <a:xfrm>
                <a:off x="4739005" y="3554149"/>
                <a:ext cx="37870" cy="32357"/>
                <a:chOff x="4739005" y="3554149"/>
                <a:chExt cx="37870" cy="32357"/>
              </a:xfrm>
            </p:grpSpPr>
            <p:sp>
              <p:nvSpPr>
                <p:cNvPr id="11159" name="Google Shape;11159;p64"/>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64"/>
              <p:cNvGrpSpPr/>
              <p:nvPr/>
            </p:nvGrpSpPr>
            <p:grpSpPr>
              <a:xfrm>
                <a:off x="4806557" y="3630258"/>
                <a:ext cx="37776" cy="32364"/>
                <a:chOff x="4806557" y="3630258"/>
                <a:chExt cx="37776" cy="32364"/>
              </a:xfrm>
            </p:grpSpPr>
            <p:sp>
              <p:nvSpPr>
                <p:cNvPr id="11162" name="Google Shape;11162;p64"/>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64"/>
              <p:cNvGrpSpPr/>
              <p:nvPr/>
            </p:nvGrpSpPr>
            <p:grpSpPr>
              <a:xfrm>
                <a:off x="4737007" y="4004357"/>
                <a:ext cx="37870" cy="32357"/>
                <a:chOff x="4737007" y="4004357"/>
                <a:chExt cx="37870" cy="32357"/>
              </a:xfrm>
            </p:grpSpPr>
            <p:sp>
              <p:nvSpPr>
                <p:cNvPr id="11165" name="Google Shape;11165;p64"/>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4"/>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64"/>
              <p:cNvGrpSpPr/>
              <p:nvPr/>
            </p:nvGrpSpPr>
            <p:grpSpPr>
              <a:xfrm>
                <a:off x="4773634" y="4208627"/>
                <a:ext cx="37776" cy="32357"/>
                <a:chOff x="4773634" y="4208627"/>
                <a:chExt cx="37776" cy="32357"/>
              </a:xfrm>
            </p:grpSpPr>
            <p:sp>
              <p:nvSpPr>
                <p:cNvPr id="11168" name="Google Shape;11168;p64"/>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4"/>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0" name="Google Shape;11170;p64"/>
              <p:cNvGrpSpPr/>
              <p:nvPr/>
            </p:nvGrpSpPr>
            <p:grpSpPr>
              <a:xfrm>
                <a:off x="4888282" y="4074764"/>
                <a:ext cx="37776" cy="32451"/>
                <a:chOff x="4888282" y="4074764"/>
                <a:chExt cx="37776" cy="32451"/>
              </a:xfrm>
            </p:grpSpPr>
            <p:sp>
              <p:nvSpPr>
                <p:cNvPr id="11171" name="Google Shape;11171;p64"/>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64"/>
              <p:cNvGrpSpPr/>
              <p:nvPr/>
            </p:nvGrpSpPr>
            <p:grpSpPr>
              <a:xfrm>
                <a:off x="4901315" y="3804271"/>
                <a:ext cx="37776" cy="32364"/>
                <a:chOff x="4901315" y="3804271"/>
                <a:chExt cx="37776" cy="32364"/>
              </a:xfrm>
            </p:grpSpPr>
            <p:sp>
              <p:nvSpPr>
                <p:cNvPr id="11174" name="Google Shape;11174;p64"/>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4"/>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64"/>
              <p:cNvGrpSpPr/>
              <p:nvPr/>
            </p:nvGrpSpPr>
            <p:grpSpPr>
              <a:xfrm>
                <a:off x="4866394" y="3715035"/>
                <a:ext cx="37846" cy="32357"/>
                <a:chOff x="4866394" y="3715035"/>
                <a:chExt cx="37846" cy="32357"/>
              </a:xfrm>
            </p:grpSpPr>
            <p:sp>
              <p:nvSpPr>
                <p:cNvPr id="11177" name="Google Shape;11177;p64"/>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4"/>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64"/>
              <p:cNvGrpSpPr/>
              <p:nvPr/>
            </p:nvGrpSpPr>
            <p:grpSpPr>
              <a:xfrm>
                <a:off x="4979233" y="3839798"/>
                <a:ext cx="37878" cy="32420"/>
                <a:chOff x="4979233" y="3839798"/>
                <a:chExt cx="37878" cy="32420"/>
              </a:xfrm>
            </p:grpSpPr>
            <p:sp>
              <p:nvSpPr>
                <p:cNvPr id="11180" name="Google Shape;11180;p64"/>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4"/>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64"/>
              <p:cNvGrpSpPr/>
              <p:nvPr/>
            </p:nvGrpSpPr>
            <p:grpSpPr>
              <a:xfrm>
                <a:off x="4790662" y="3679147"/>
                <a:ext cx="37783" cy="32380"/>
                <a:chOff x="4790662" y="3679147"/>
                <a:chExt cx="37783" cy="32380"/>
              </a:xfrm>
            </p:grpSpPr>
            <p:sp>
              <p:nvSpPr>
                <p:cNvPr id="11183" name="Google Shape;11183;p64"/>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64"/>
              <p:cNvGrpSpPr/>
              <p:nvPr/>
            </p:nvGrpSpPr>
            <p:grpSpPr>
              <a:xfrm>
                <a:off x="4857263" y="3557861"/>
                <a:ext cx="37776" cy="32357"/>
                <a:chOff x="4857263" y="3557861"/>
                <a:chExt cx="37776" cy="32357"/>
              </a:xfrm>
            </p:grpSpPr>
            <p:sp>
              <p:nvSpPr>
                <p:cNvPr id="11186" name="Google Shape;11186;p64"/>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64"/>
              <p:cNvGrpSpPr/>
              <p:nvPr/>
            </p:nvGrpSpPr>
            <p:grpSpPr>
              <a:xfrm>
                <a:off x="4883902" y="3648033"/>
                <a:ext cx="37783" cy="32380"/>
                <a:chOff x="4883902" y="3648033"/>
                <a:chExt cx="37783" cy="32380"/>
              </a:xfrm>
            </p:grpSpPr>
            <p:sp>
              <p:nvSpPr>
                <p:cNvPr id="11189" name="Google Shape;11189;p64"/>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4"/>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64"/>
              <p:cNvGrpSpPr/>
              <p:nvPr/>
            </p:nvGrpSpPr>
            <p:grpSpPr>
              <a:xfrm>
                <a:off x="4907780" y="3347220"/>
                <a:ext cx="37878" cy="32357"/>
                <a:chOff x="4907780" y="3347220"/>
                <a:chExt cx="37878" cy="32357"/>
              </a:xfrm>
            </p:grpSpPr>
            <p:sp>
              <p:nvSpPr>
                <p:cNvPr id="11192" name="Google Shape;11192;p64"/>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4"/>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4"/>
              <p:cNvGrpSpPr/>
              <p:nvPr/>
            </p:nvGrpSpPr>
            <p:grpSpPr>
              <a:xfrm>
                <a:off x="5065048" y="3738150"/>
                <a:ext cx="37783" cy="32364"/>
                <a:chOff x="5065048" y="3738150"/>
                <a:chExt cx="37783" cy="32364"/>
              </a:xfrm>
            </p:grpSpPr>
            <p:sp>
              <p:nvSpPr>
                <p:cNvPr id="11195" name="Google Shape;11195;p64"/>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64"/>
              <p:cNvGrpSpPr/>
              <p:nvPr/>
            </p:nvGrpSpPr>
            <p:grpSpPr>
              <a:xfrm>
                <a:off x="5071616" y="3284615"/>
                <a:ext cx="37783" cy="32357"/>
                <a:chOff x="5071616" y="3284615"/>
                <a:chExt cx="37783" cy="32357"/>
              </a:xfrm>
            </p:grpSpPr>
            <p:sp>
              <p:nvSpPr>
                <p:cNvPr id="11198" name="Google Shape;11198;p64"/>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4"/>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4"/>
              <p:cNvGrpSpPr/>
              <p:nvPr/>
            </p:nvGrpSpPr>
            <p:grpSpPr>
              <a:xfrm>
                <a:off x="5389291" y="3759921"/>
                <a:ext cx="37783" cy="32380"/>
                <a:chOff x="5389291" y="3759921"/>
                <a:chExt cx="37783" cy="32380"/>
              </a:xfrm>
            </p:grpSpPr>
            <p:sp>
              <p:nvSpPr>
                <p:cNvPr id="11201" name="Google Shape;11201;p64"/>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4"/>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64"/>
              <p:cNvGrpSpPr/>
              <p:nvPr/>
            </p:nvGrpSpPr>
            <p:grpSpPr>
              <a:xfrm>
                <a:off x="5431534" y="3632932"/>
                <a:ext cx="37878" cy="32451"/>
                <a:chOff x="5431534" y="3632932"/>
                <a:chExt cx="37878" cy="32451"/>
              </a:xfrm>
            </p:grpSpPr>
            <p:sp>
              <p:nvSpPr>
                <p:cNvPr id="11204" name="Google Shape;11204;p64"/>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4"/>
              <p:cNvGrpSpPr/>
              <p:nvPr/>
            </p:nvGrpSpPr>
            <p:grpSpPr>
              <a:xfrm>
                <a:off x="5540755" y="3544829"/>
                <a:ext cx="37783" cy="32357"/>
                <a:chOff x="5540755" y="3544829"/>
                <a:chExt cx="37783" cy="32357"/>
              </a:xfrm>
            </p:grpSpPr>
            <p:sp>
              <p:nvSpPr>
                <p:cNvPr id="11207" name="Google Shape;11207;p64"/>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64"/>
              <p:cNvGrpSpPr/>
              <p:nvPr/>
            </p:nvGrpSpPr>
            <p:grpSpPr>
              <a:xfrm>
                <a:off x="5579293" y="3412107"/>
                <a:ext cx="37776" cy="32357"/>
                <a:chOff x="5579293" y="3412107"/>
                <a:chExt cx="37776" cy="32357"/>
              </a:xfrm>
            </p:grpSpPr>
            <p:sp>
              <p:nvSpPr>
                <p:cNvPr id="11210" name="Google Shape;11210;p64"/>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4"/>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64"/>
              <p:cNvGrpSpPr/>
              <p:nvPr/>
            </p:nvGrpSpPr>
            <p:grpSpPr>
              <a:xfrm>
                <a:off x="5801346" y="3284615"/>
                <a:ext cx="37783" cy="32357"/>
                <a:chOff x="5801346" y="3284615"/>
                <a:chExt cx="37783" cy="32357"/>
              </a:xfrm>
            </p:grpSpPr>
            <p:sp>
              <p:nvSpPr>
                <p:cNvPr id="11213" name="Google Shape;11213;p64"/>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64"/>
              <p:cNvGrpSpPr/>
              <p:nvPr/>
            </p:nvGrpSpPr>
            <p:grpSpPr>
              <a:xfrm>
                <a:off x="5763578" y="3399067"/>
                <a:ext cx="37776" cy="32364"/>
                <a:chOff x="5763578" y="3399067"/>
                <a:chExt cx="37776" cy="32364"/>
              </a:xfrm>
            </p:grpSpPr>
            <p:sp>
              <p:nvSpPr>
                <p:cNvPr id="11216" name="Google Shape;11216;p64"/>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8" name="Google Shape;11218;p64"/>
              <p:cNvGrpSpPr/>
              <p:nvPr/>
            </p:nvGrpSpPr>
            <p:grpSpPr>
              <a:xfrm>
                <a:off x="5395858" y="3230952"/>
                <a:ext cx="37776" cy="32364"/>
                <a:chOff x="5395858" y="3230952"/>
                <a:chExt cx="37776" cy="32364"/>
              </a:xfrm>
            </p:grpSpPr>
            <p:sp>
              <p:nvSpPr>
                <p:cNvPr id="11219" name="Google Shape;11219;p64"/>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4"/>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64"/>
              <p:cNvGrpSpPr/>
              <p:nvPr/>
            </p:nvGrpSpPr>
            <p:grpSpPr>
              <a:xfrm>
                <a:off x="5264088" y="3188237"/>
                <a:ext cx="37776" cy="32357"/>
                <a:chOff x="5264088" y="3188237"/>
                <a:chExt cx="37776" cy="32357"/>
              </a:xfrm>
            </p:grpSpPr>
            <p:sp>
              <p:nvSpPr>
                <p:cNvPr id="11222" name="Google Shape;11222;p64"/>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4" name="Google Shape;11224;p64"/>
              <p:cNvGrpSpPr/>
              <p:nvPr/>
            </p:nvGrpSpPr>
            <p:grpSpPr>
              <a:xfrm>
                <a:off x="5585758" y="3237425"/>
                <a:ext cx="37878" cy="32357"/>
                <a:chOff x="5585758" y="3237425"/>
                <a:chExt cx="37878" cy="32357"/>
              </a:xfrm>
            </p:grpSpPr>
            <p:sp>
              <p:nvSpPr>
                <p:cNvPr id="11225" name="Google Shape;11225;p64"/>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64"/>
              <p:cNvGrpSpPr/>
              <p:nvPr/>
            </p:nvGrpSpPr>
            <p:grpSpPr>
              <a:xfrm>
                <a:off x="4874196" y="3291088"/>
                <a:ext cx="37878" cy="32451"/>
                <a:chOff x="4874196" y="3291088"/>
                <a:chExt cx="37878" cy="32451"/>
              </a:xfrm>
            </p:grpSpPr>
            <p:sp>
              <p:nvSpPr>
                <p:cNvPr id="11228" name="Google Shape;11228;p64"/>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4"/>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64"/>
              <p:cNvGrpSpPr/>
              <p:nvPr/>
            </p:nvGrpSpPr>
            <p:grpSpPr>
              <a:xfrm>
                <a:off x="5197770" y="3785466"/>
                <a:ext cx="37783" cy="32427"/>
                <a:chOff x="5197770" y="3785466"/>
                <a:chExt cx="37783" cy="32427"/>
              </a:xfrm>
            </p:grpSpPr>
            <p:sp>
              <p:nvSpPr>
                <p:cNvPr id="11231" name="Google Shape;11231;p64"/>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64"/>
              <p:cNvGrpSpPr/>
              <p:nvPr/>
            </p:nvGrpSpPr>
            <p:grpSpPr>
              <a:xfrm>
                <a:off x="5177699" y="3492117"/>
                <a:ext cx="37776" cy="32357"/>
                <a:chOff x="5177699" y="3492117"/>
                <a:chExt cx="37776" cy="32357"/>
              </a:xfrm>
            </p:grpSpPr>
            <p:sp>
              <p:nvSpPr>
                <p:cNvPr id="11234" name="Google Shape;11234;p64"/>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4"/>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64"/>
              <p:cNvGrpSpPr/>
              <p:nvPr/>
            </p:nvGrpSpPr>
            <p:grpSpPr>
              <a:xfrm>
                <a:off x="5349431" y="3622346"/>
                <a:ext cx="37870" cy="32380"/>
                <a:chOff x="5349431" y="3622346"/>
                <a:chExt cx="37870" cy="32380"/>
              </a:xfrm>
            </p:grpSpPr>
            <p:sp>
              <p:nvSpPr>
                <p:cNvPr id="11237" name="Google Shape;11237;p64"/>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4"/>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64"/>
              <p:cNvGrpSpPr/>
              <p:nvPr/>
            </p:nvGrpSpPr>
            <p:grpSpPr>
              <a:xfrm>
                <a:off x="5068855" y="3563980"/>
                <a:ext cx="53954" cy="46223"/>
                <a:chOff x="5068855" y="3563980"/>
                <a:chExt cx="53954" cy="46223"/>
              </a:xfrm>
            </p:grpSpPr>
            <p:sp>
              <p:nvSpPr>
                <p:cNvPr id="11240" name="Google Shape;11240;p64"/>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4"/>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2" name="Google Shape;11242;p64"/>
              <p:cNvGrpSpPr/>
              <p:nvPr/>
            </p:nvGrpSpPr>
            <p:grpSpPr>
              <a:xfrm>
                <a:off x="5037654" y="3392507"/>
                <a:ext cx="37870" cy="32451"/>
                <a:chOff x="5037654" y="3392507"/>
                <a:chExt cx="37870" cy="32451"/>
              </a:xfrm>
            </p:grpSpPr>
            <p:sp>
              <p:nvSpPr>
                <p:cNvPr id="11243" name="Google Shape;11243;p64"/>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4"/>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64"/>
              <p:cNvGrpSpPr/>
              <p:nvPr/>
            </p:nvGrpSpPr>
            <p:grpSpPr>
              <a:xfrm>
                <a:off x="5456560" y="3368629"/>
                <a:ext cx="37870" cy="32451"/>
                <a:chOff x="5456560" y="3368629"/>
                <a:chExt cx="37870" cy="32451"/>
              </a:xfrm>
            </p:grpSpPr>
            <p:sp>
              <p:nvSpPr>
                <p:cNvPr id="11246" name="Google Shape;11246;p64"/>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64"/>
              <p:cNvGrpSpPr/>
              <p:nvPr/>
            </p:nvGrpSpPr>
            <p:grpSpPr>
              <a:xfrm>
                <a:off x="4755749" y="3501516"/>
                <a:ext cx="46246" cy="39608"/>
                <a:chOff x="4755749" y="3501516"/>
                <a:chExt cx="46246" cy="39608"/>
              </a:xfrm>
            </p:grpSpPr>
            <p:sp>
              <p:nvSpPr>
                <p:cNvPr id="11249" name="Google Shape;11249;p64"/>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4"/>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4"/>
              <p:cNvGrpSpPr/>
              <p:nvPr/>
            </p:nvGrpSpPr>
            <p:grpSpPr>
              <a:xfrm>
                <a:off x="4681346" y="3485582"/>
                <a:ext cx="37783" cy="32427"/>
                <a:chOff x="4681346" y="3485582"/>
                <a:chExt cx="37783" cy="32427"/>
              </a:xfrm>
            </p:grpSpPr>
            <p:sp>
              <p:nvSpPr>
                <p:cNvPr id="11252" name="Google Shape;11252;p64"/>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64"/>
              <p:cNvGrpSpPr/>
              <p:nvPr/>
            </p:nvGrpSpPr>
            <p:grpSpPr>
              <a:xfrm>
                <a:off x="4767067" y="3291088"/>
                <a:ext cx="37878" cy="32451"/>
                <a:chOff x="4767067" y="3291088"/>
                <a:chExt cx="37878" cy="32451"/>
              </a:xfrm>
            </p:grpSpPr>
            <p:sp>
              <p:nvSpPr>
                <p:cNvPr id="11255" name="Google Shape;11255;p64"/>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4"/>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64"/>
              <p:cNvGrpSpPr/>
              <p:nvPr/>
            </p:nvGrpSpPr>
            <p:grpSpPr>
              <a:xfrm>
                <a:off x="4687819" y="3405539"/>
                <a:ext cx="37776" cy="32451"/>
                <a:chOff x="4687819" y="3405539"/>
                <a:chExt cx="37776" cy="32451"/>
              </a:xfrm>
            </p:grpSpPr>
            <p:sp>
              <p:nvSpPr>
                <p:cNvPr id="11258" name="Google Shape;11258;p64"/>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64"/>
              <p:cNvGrpSpPr/>
              <p:nvPr/>
            </p:nvGrpSpPr>
            <p:grpSpPr>
              <a:xfrm>
                <a:off x="4923101" y="3444809"/>
                <a:ext cx="52813" cy="45318"/>
                <a:chOff x="4923101" y="3444809"/>
                <a:chExt cx="52813" cy="45318"/>
              </a:xfrm>
            </p:grpSpPr>
            <p:sp>
              <p:nvSpPr>
                <p:cNvPr id="11261" name="Google Shape;11261;p64"/>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4"/>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64"/>
              <p:cNvGrpSpPr/>
              <p:nvPr/>
            </p:nvGrpSpPr>
            <p:grpSpPr>
              <a:xfrm>
                <a:off x="4846040" y="3654750"/>
                <a:ext cx="31405" cy="26993"/>
                <a:chOff x="4846040" y="3654750"/>
                <a:chExt cx="31405" cy="26993"/>
              </a:xfrm>
            </p:grpSpPr>
            <p:sp>
              <p:nvSpPr>
                <p:cNvPr id="11264" name="Google Shape;11264;p64"/>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4"/>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64"/>
              <p:cNvGrpSpPr/>
              <p:nvPr/>
            </p:nvGrpSpPr>
            <p:grpSpPr>
              <a:xfrm>
                <a:off x="4925673" y="3691700"/>
                <a:ext cx="40253" cy="34472"/>
                <a:chOff x="4925673" y="3691700"/>
                <a:chExt cx="40253" cy="34472"/>
              </a:xfrm>
            </p:grpSpPr>
            <p:sp>
              <p:nvSpPr>
                <p:cNvPr id="11267" name="Google Shape;11267;p64"/>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64"/>
              <p:cNvGrpSpPr/>
              <p:nvPr/>
            </p:nvGrpSpPr>
            <p:grpSpPr>
              <a:xfrm>
                <a:off x="4894653" y="3740848"/>
                <a:ext cx="31405" cy="26906"/>
                <a:chOff x="4894653" y="3740848"/>
                <a:chExt cx="31405" cy="26906"/>
              </a:xfrm>
            </p:grpSpPr>
            <p:sp>
              <p:nvSpPr>
                <p:cNvPr id="11270" name="Google Shape;11270;p64"/>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64"/>
              <p:cNvGrpSpPr/>
              <p:nvPr/>
            </p:nvGrpSpPr>
            <p:grpSpPr>
              <a:xfrm>
                <a:off x="4962300" y="3696348"/>
                <a:ext cx="38255" cy="32773"/>
                <a:chOff x="4962300" y="3696348"/>
                <a:chExt cx="38255" cy="32773"/>
              </a:xfrm>
            </p:grpSpPr>
            <p:sp>
              <p:nvSpPr>
                <p:cNvPr id="11273" name="Google Shape;11273;p64"/>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4"/>
              <p:cNvGrpSpPr/>
              <p:nvPr/>
            </p:nvGrpSpPr>
            <p:grpSpPr>
              <a:xfrm>
                <a:off x="4980185" y="3743349"/>
                <a:ext cx="31499" cy="26969"/>
                <a:chOff x="4980185" y="3743349"/>
                <a:chExt cx="31499" cy="26969"/>
              </a:xfrm>
            </p:grpSpPr>
            <p:sp>
              <p:nvSpPr>
                <p:cNvPr id="11276" name="Google Shape;11276;p64"/>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64"/>
              <p:cNvGrpSpPr/>
              <p:nvPr/>
            </p:nvGrpSpPr>
            <p:grpSpPr>
              <a:xfrm>
                <a:off x="5013768" y="3734312"/>
                <a:ext cx="31499" cy="26969"/>
                <a:chOff x="5013768" y="3734312"/>
                <a:chExt cx="31499" cy="26969"/>
              </a:xfrm>
            </p:grpSpPr>
            <p:sp>
              <p:nvSpPr>
                <p:cNvPr id="11279" name="Google Shape;11279;p64"/>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4"/>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64"/>
              <p:cNvGrpSpPr/>
              <p:nvPr/>
            </p:nvGrpSpPr>
            <p:grpSpPr>
              <a:xfrm>
                <a:off x="5036703" y="3764545"/>
                <a:ext cx="31499" cy="26898"/>
                <a:chOff x="5036703" y="3764545"/>
                <a:chExt cx="31499" cy="26898"/>
              </a:xfrm>
            </p:grpSpPr>
            <p:sp>
              <p:nvSpPr>
                <p:cNvPr id="11282" name="Google Shape;11282;p64"/>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4"/>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64"/>
              <p:cNvGrpSpPr/>
              <p:nvPr/>
            </p:nvGrpSpPr>
            <p:grpSpPr>
              <a:xfrm>
                <a:off x="4953546" y="3768352"/>
                <a:ext cx="31405" cy="26898"/>
                <a:chOff x="4953546" y="3768352"/>
                <a:chExt cx="31405" cy="26898"/>
              </a:xfrm>
            </p:grpSpPr>
            <p:sp>
              <p:nvSpPr>
                <p:cNvPr id="11285" name="Google Shape;11285;p64"/>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4"/>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64"/>
              <p:cNvGrpSpPr/>
              <p:nvPr/>
            </p:nvGrpSpPr>
            <p:grpSpPr>
              <a:xfrm>
                <a:off x="4964770" y="3814016"/>
                <a:ext cx="31499" cy="26993"/>
                <a:chOff x="4964770" y="3814016"/>
                <a:chExt cx="31499" cy="26993"/>
              </a:xfrm>
            </p:grpSpPr>
            <p:sp>
              <p:nvSpPr>
                <p:cNvPr id="11288" name="Google Shape;11288;p64"/>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4"/>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4"/>
              <p:cNvGrpSpPr/>
              <p:nvPr/>
            </p:nvGrpSpPr>
            <p:grpSpPr>
              <a:xfrm>
                <a:off x="4923290" y="3800504"/>
                <a:ext cx="31468" cy="26898"/>
                <a:chOff x="4923290" y="3800504"/>
                <a:chExt cx="31468" cy="26898"/>
              </a:xfrm>
            </p:grpSpPr>
            <p:sp>
              <p:nvSpPr>
                <p:cNvPr id="11291" name="Google Shape;11291;p64"/>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4"/>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64"/>
              <p:cNvGrpSpPr/>
              <p:nvPr/>
            </p:nvGrpSpPr>
            <p:grpSpPr>
              <a:xfrm>
                <a:off x="5108534" y="3650943"/>
                <a:ext cx="31405" cy="26993"/>
                <a:chOff x="5108534" y="3650943"/>
                <a:chExt cx="31405" cy="26993"/>
              </a:xfrm>
            </p:grpSpPr>
            <p:sp>
              <p:nvSpPr>
                <p:cNvPr id="11294" name="Google Shape;11294;p64"/>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4"/>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64"/>
              <p:cNvGrpSpPr/>
              <p:nvPr/>
            </p:nvGrpSpPr>
            <p:grpSpPr>
              <a:xfrm>
                <a:off x="5119380" y="3760739"/>
                <a:ext cx="31499" cy="26993"/>
                <a:chOff x="5119380" y="3760739"/>
                <a:chExt cx="31499" cy="26993"/>
              </a:xfrm>
            </p:grpSpPr>
            <p:sp>
              <p:nvSpPr>
                <p:cNvPr id="11297" name="Google Shape;11297;p64"/>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4"/>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9" name="Google Shape;11299;p64"/>
              <p:cNvGrpSpPr/>
              <p:nvPr/>
            </p:nvGrpSpPr>
            <p:grpSpPr>
              <a:xfrm>
                <a:off x="5119380" y="3788235"/>
                <a:ext cx="31499" cy="26993"/>
                <a:chOff x="5119380" y="3788235"/>
                <a:chExt cx="31499" cy="26993"/>
              </a:xfrm>
            </p:grpSpPr>
            <p:sp>
              <p:nvSpPr>
                <p:cNvPr id="11300" name="Google Shape;11300;p64"/>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4"/>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2" name="Google Shape;11302;p64"/>
              <p:cNvGrpSpPr/>
              <p:nvPr/>
            </p:nvGrpSpPr>
            <p:grpSpPr>
              <a:xfrm>
                <a:off x="5158005" y="3875284"/>
                <a:ext cx="31405" cy="27001"/>
                <a:chOff x="5158005" y="3875284"/>
                <a:chExt cx="31405" cy="27001"/>
              </a:xfrm>
            </p:grpSpPr>
            <p:sp>
              <p:nvSpPr>
                <p:cNvPr id="11303" name="Google Shape;11303;p64"/>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4"/>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64"/>
              <p:cNvGrpSpPr/>
              <p:nvPr/>
            </p:nvGrpSpPr>
            <p:grpSpPr>
              <a:xfrm>
                <a:off x="5233163" y="3764545"/>
                <a:ext cx="31499" cy="26898"/>
                <a:chOff x="5233163" y="3764545"/>
                <a:chExt cx="31499" cy="26898"/>
              </a:xfrm>
            </p:grpSpPr>
            <p:sp>
              <p:nvSpPr>
                <p:cNvPr id="11306" name="Google Shape;11306;p64"/>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4"/>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64"/>
              <p:cNvGrpSpPr/>
              <p:nvPr/>
            </p:nvGrpSpPr>
            <p:grpSpPr>
              <a:xfrm>
                <a:off x="5276168" y="3805545"/>
                <a:ext cx="31499" cy="26906"/>
                <a:chOff x="5276168" y="3805545"/>
                <a:chExt cx="31499" cy="26906"/>
              </a:xfrm>
            </p:grpSpPr>
            <p:sp>
              <p:nvSpPr>
                <p:cNvPr id="11309" name="Google Shape;11309;p64"/>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4"/>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64"/>
              <p:cNvGrpSpPr/>
              <p:nvPr/>
            </p:nvGrpSpPr>
            <p:grpSpPr>
              <a:xfrm>
                <a:off x="5294053" y="3851933"/>
                <a:ext cx="31405" cy="26945"/>
                <a:chOff x="5294053" y="3851933"/>
                <a:chExt cx="31405" cy="26945"/>
              </a:xfrm>
            </p:grpSpPr>
            <p:sp>
              <p:nvSpPr>
                <p:cNvPr id="11312" name="Google Shape;11312;p64"/>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4"/>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64"/>
              <p:cNvGrpSpPr/>
              <p:nvPr/>
            </p:nvGrpSpPr>
            <p:grpSpPr>
              <a:xfrm>
                <a:off x="5341723" y="3851902"/>
                <a:ext cx="31405" cy="26977"/>
                <a:chOff x="5341723" y="3851902"/>
                <a:chExt cx="31405" cy="26977"/>
              </a:xfrm>
            </p:grpSpPr>
            <p:sp>
              <p:nvSpPr>
                <p:cNvPr id="11315" name="Google Shape;11315;p64"/>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4"/>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4"/>
              <p:cNvGrpSpPr/>
              <p:nvPr/>
            </p:nvGrpSpPr>
            <p:grpSpPr>
              <a:xfrm>
                <a:off x="5054871" y="3507855"/>
                <a:ext cx="31405" cy="26993"/>
                <a:chOff x="5054871" y="3507855"/>
                <a:chExt cx="31405" cy="26993"/>
              </a:xfrm>
            </p:grpSpPr>
            <p:sp>
              <p:nvSpPr>
                <p:cNvPr id="11318" name="Google Shape;11318;p64"/>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4"/>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64"/>
              <p:cNvGrpSpPr/>
              <p:nvPr/>
            </p:nvGrpSpPr>
            <p:grpSpPr>
              <a:xfrm>
                <a:off x="4876579" y="3675325"/>
                <a:ext cx="31405" cy="26969"/>
                <a:chOff x="4876579" y="3675325"/>
                <a:chExt cx="31405" cy="26969"/>
              </a:xfrm>
            </p:grpSpPr>
            <p:sp>
              <p:nvSpPr>
                <p:cNvPr id="11321" name="Google Shape;11321;p64"/>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4"/>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64"/>
              <p:cNvGrpSpPr/>
              <p:nvPr/>
            </p:nvGrpSpPr>
            <p:grpSpPr>
              <a:xfrm>
                <a:off x="4842233" y="3688333"/>
                <a:ext cx="31405" cy="26993"/>
                <a:chOff x="4842233" y="3688333"/>
                <a:chExt cx="31405" cy="26993"/>
              </a:xfrm>
            </p:grpSpPr>
            <p:sp>
              <p:nvSpPr>
                <p:cNvPr id="11324" name="Google Shape;11324;p64"/>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4"/>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4"/>
              <p:cNvGrpSpPr/>
              <p:nvPr/>
            </p:nvGrpSpPr>
            <p:grpSpPr>
              <a:xfrm>
                <a:off x="5187876" y="3608032"/>
                <a:ext cx="31405" cy="27001"/>
                <a:chOff x="5187876" y="3608032"/>
                <a:chExt cx="31405" cy="27001"/>
              </a:xfrm>
            </p:grpSpPr>
            <p:sp>
              <p:nvSpPr>
                <p:cNvPr id="11327" name="Google Shape;11327;p64"/>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4"/>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9" name="Google Shape;11329;p64"/>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4"/>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1" name="Google Shape;11331;p64"/>
              <p:cNvGrpSpPr/>
              <p:nvPr/>
            </p:nvGrpSpPr>
            <p:grpSpPr>
              <a:xfrm>
                <a:off x="5269224" y="3304167"/>
                <a:ext cx="40253" cy="34402"/>
                <a:chOff x="5269224" y="3304167"/>
                <a:chExt cx="40253" cy="34402"/>
              </a:xfrm>
            </p:grpSpPr>
            <p:sp>
              <p:nvSpPr>
                <p:cNvPr id="11332" name="Google Shape;11332;p64"/>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4"/>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4"/>
              <p:cNvGrpSpPr/>
              <p:nvPr/>
            </p:nvGrpSpPr>
            <p:grpSpPr>
              <a:xfrm>
                <a:off x="5327354" y="3476615"/>
                <a:ext cx="49864" cy="42723"/>
                <a:chOff x="5327354" y="3476615"/>
                <a:chExt cx="49864" cy="42723"/>
              </a:xfrm>
            </p:grpSpPr>
            <p:sp>
              <p:nvSpPr>
                <p:cNvPr id="11335" name="Google Shape;11335;p64"/>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4"/>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7" name="Google Shape;11337;p64"/>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4"/>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9" name="Google Shape;11339;p64"/>
              <p:cNvGrpSpPr/>
              <p:nvPr/>
            </p:nvGrpSpPr>
            <p:grpSpPr>
              <a:xfrm>
                <a:off x="5341723" y="3775957"/>
                <a:ext cx="31405" cy="26898"/>
                <a:chOff x="5341723" y="3775957"/>
                <a:chExt cx="31405" cy="26898"/>
              </a:xfrm>
            </p:grpSpPr>
            <p:sp>
              <p:nvSpPr>
                <p:cNvPr id="11340" name="Google Shape;11340;p64"/>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4"/>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64"/>
              <p:cNvGrpSpPr/>
              <p:nvPr/>
            </p:nvGrpSpPr>
            <p:grpSpPr>
              <a:xfrm>
                <a:off x="5439053" y="3699274"/>
                <a:ext cx="31405" cy="26898"/>
                <a:chOff x="5439053" y="3699274"/>
                <a:chExt cx="31405" cy="26898"/>
              </a:xfrm>
            </p:grpSpPr>
            <p:sp>
              <p:nvSpPr>
                <p:cNvPr id="11343" name="Google Shape;11343;p64"/>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4"/>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64"/>
              <p:cNvGrpSpPr/>
              <p:nvPr/>
            </p:nvGrpSpPr>
            <p:grpSpPr>
              <a:xfrm>
                <a:off x="5412414" y="3622307"/>
                <a:ext cx="31499" cy="26993"/>
                <a:chOff x="5412414" y="3622307"/>
                <a:chExt cx="31499" cy="26993"/>
              </a:xfrm>
            </p:grpSpPr>
            <p:sp>
              <p:nvSpPr>
                <p:cNvPr id="11346" name="Google Shape;11346;p64"/>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4"/>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64"/>
              <p:cNvGrpSpPr/>
              <p:nvPr/>
            </p:nvGrpSpPr>
            <p:grpSpPr>
              <a:xfrm>
                <a:off x="5476254" y="3473949"/>
                <a:ext cx="26835" cy="26930"/>
                <a:chOff x="5476254" y="3473949"/>
                <a:chExt cx="26835" cy="26930"/>
              </a:xfrm>
            </p:grpSpPr>
            <p:sp>
              <p:nvSpPr>
                <p:cNvPr id="11349" name="Google Shape;11349;p64"/>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4"/>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4"/>
              <p:cNvGrpSpPr/>
              <p:nvPr/>
            </p:nvGrpSpPr>
            <p:grpSpPr>
              <a:xfrm>
                <a:off x="5564547" y="3481594"/>
                <a:ext cx="31397" cy="26898"/>
                <a:chOff x="5564547" y="3481594"/>
                <a:chExt cx="31397" cy="26898"/>
              </a:xfrm>
            </p:grpSpPr>
            <p:sp>
              <p:nvSpPr>
                <p:cNvPr id="11352" name="Google Shape;11352;p64"/>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4"/>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64"/>
              <p:cNvGrpSpPr/>
              <p:nvPr/>
            </p:nvGrpSpPr>
            <p:grpSpPr>
              <a:xfrm>
                <a:off x="5534101" y="3470174"/>
                <a:ext cx="31397" cy="26906"/>
                <a:chOff x="5534101" y="3470174"/>
                <a:chExt cx="31397" cy="26906"/>
              </a:xfrm>
            </p:grpSpPr>
            <p:sp>
              <p:nvSpPr>
                <p:cNvPr id="11355" name="Google Shape;11355;p64"/>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4"/>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4"/>
              <p:cNvGrpSpPr/>
              <p:nvPr/>
            </p:nvGrpSpPr>
            <p:grpSpPr>
              <a:xfrm>
                <a:off x="5610879" y="3314486"/>
                <a:ext cx="31499" cy="26938"/>
                <a:chOff x="5610879" y="3314486"/>
                <a:chExt cx="31499" cy="26938"/>
              </a:xfrm>
            </p:grpSpPr>
            <p:sp>
              <p:nvSpPr>
                <p:cNvPr id="11358" name="Google Shape;11358;p64"/>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4"/>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64"/>
              <p:cNvGrpSpPr/>
              <p:nvPr/>
            </p:nvGrpSpPr>
            <p:grpSpPr>
              <a:xfrm>
                <a:off x="4834525" y="3501382"/>
                <a:ext cx="31499" cy="26898"/>
                <a:chOff x="4834525" y="3501382"/>
                <a:chExt cx="31499" cy="26898"/>
              </a:xfrm>
            </p:grpSpPr>
            <p:sp>
              <p:nvSpPr>
                <p:cNvPr id="11361" name="Google Shape;11361;p64"/>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4"/>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4"/>
              <p:cNvGrpSpPr/>
              <p:nvPr/>
            </p:nvGrpSpPr>
            <p:grpSpPr>
              <a:xfrm>
                <a:off x="4898460" y="3580158"/>
                <a:ext cx="31405" cy="26898"/>
                <a:chOff x="4898460" y="3580158"/>
                <a:chExt cx="31405" cy="26898"/>
              </a:xfrm>
            </p:grpSpPr>
            <p:sp>
              <p:nvSpPr>
                <p:cNvPr id="11364" name="Google Shape;11364;p64"/>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4"/>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6" name="Google Shape;11366;p64"/>
              <p:cNvGrpSpPr/>
              <p:nvPr/>
            </p:nvGrpSpPr>
            <p:grpSpPr>
              <a:xfrm>
                <a:off x="4882667" y="3608032"/>
                <a:ext cx="31499" cy="27001"/>
                <a:chOff x="4882667" y="3608032"/>
                <a:chExt cx="31499" cy="27001"/>
              </a:xfrm>
            </p:grpSpPr>
            <p:sp>
              <p:nvSpPr>
                <p:cNvPr id="11367" name="Google Shape;11367;p64"/>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4"/>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64"/>
              <p:cNvGrpSpPr/>
              <p:nvPr/>
            </p:nvGrpSpPr>
            <p:grpSpPr>
              <a:xfrm>
                <a:off x="4843373" y="3631407"/>
                <a:ext cx="16273" cy="16186"/>
                <a:chOff x="4843373" y="3631407"/>
                <a:chExt cx="16273" cy="16186"/>
              </a:xfrm>
            </p:grpSpPr>
            <p:sp>
              <p:nvSpPr>
                <p:cNvPr id="11370" name="Google Shape;11370;p64"/>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4"/>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2" name="Google Shape;11372;p64"/>
              <p:cNvGrpSpPr/>
              <p:nvPr/>
            </p:nvGrpSpPr>
            <p:grpSpPr>
              <a:xfrm>
                <a:off x="4727773" y="3591578"/>
                <a:ext cx="31499" cy="26898"/>
                <a:chOff x="4727773" y="3591578"/>
                <a:chExt cx="31499" cy="26898"/>
              </a:xfrm>
            </p:grpSpPr>
            <p:sp>
              <p:nvSpPr>
                <p:cNvPr id="11373" name="Google Shape;11373;p64"/>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4"/>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5" name="Google Shape;11375;p64"/>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4"/>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7" name="Google Shape;11377;p64"/>
              <p:cNvGrpSpPr/>
              <p:nvPr/>
            </p:nvGrpSpPr>
            <p:grpSpPr>
              <a:xfrm>
                <a:off x="4609421" y="3577398"/>
                <a:ext cx="31499" cy="27001"/>
                <a:chOff x="4609421" y="3577398"/>
                <a:chExt cx="31499" cy="27001"/>
              </a:xfrm>
            </p:grpSpPr>
            <p:sp>
              <p:nvSpPr>
                <p:cNvPr id="11378" name="Google Shape;11378;p64"/>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4"/>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64"/>
              <p:cNvGrpSpPr/>
              <p:nvPr/>
            </p:nvGrpSpPr>
            <p:grpSpPr>
              <a:xfrm>
                <a:off x="4649289" y="3577398"/>
                <a:ext cx="31499" cy="27001"/>
                <a:chOff x="4649289" y="3577398"/>
                <a:chExt cx="31499" cy="27001"/>
              </a:xfrm>
            </p:grpSpPr>
            <p:sp>
              <p:nvSpPr>
                <p:cNvPr id="11381" name="Google Shape;11381;p64"/>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4"/>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64"/>
              <p:cNvGrpSpPr/>
              <p:nvPr/>
            </p:nvGrpSpPr>
            <p:grpSpPr>
              <a:xfrm>
                <a:off x="4605614" y="3639523"/>
                <a:ext cx="31499" cy="26906"/>
                <a:chOff x="4605614" y="3639523"/>
                <a:chExt cx="31499" cy="26906"/>
              </a:xfrm>
            </p:grpSpPr>
            <p:sp>
              <p:nvSpPr>
                <p:cNvPr id="11384" name="Google Shape;11384;p64"/>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4"/>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64"/>
              <p:cNvGrpSpPr/>
              <p:nvPr/>
            </p:nvGrpSpPr>
            <p:grpSpPr>
              <a:xfrm>
                <a:off x="4785149" y="3618846"/>
                <a:ext cx="26930" cy="26843"/>
                <a:chOff x="4785149" y="3618846"/>
                <a:chExt cx="26930" cy="26843"/>
              </a:xfrm>
            </p:grpSpPr>
            <p:sp>
              <p:nvSpPr>
                <p:cNvPr id="11387" name="Google Shape;11387;p64"/>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4"/>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64"/>
              <p:cNvGrpSpPr/>
              <p:nvPr/>
            </p:nvGrpSpPr>
            <p:grpSpPr>
              <a:xfrm>
                <a:off x="4810167" y="3601567"/>
                <a:ext cx="31405" cy="26898"/>
                <a:chOff x="4810167" y="3601567"/>
                <a:chExt cx="31405" cy="26898"/>
              </a:xfrm>
            </p:grpSpPr>
            <p:sp>
              <p:nvSpPr>
                <p:cNvPr id="11390" name="Google Shape;11390;p64"/>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4"/>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64"/>
              <p:cNvGrpSpPr/>
              <p:nvPr/>
            </p:nvGrpSpPr>
            <p:grpSpPr>
              <a:xfrm>
                <a:off x="4831002" y="3373230"/>
                <a:ext cx="31405" cy="26898"/>
                <a:chOff x="4831002" y="3373230"/>
                <a:chExt cx="31405" cy="26898"/>
              </a:xfrm>
            </p:grpSpPr>
            <p:sp>
              <p:nvSpPr>
                <p:cNvPr id="11393" name="Google Shape;11393;p64"/>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4"/>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4"/>
              <p:cNvGrpSpPr/>
              <p:nvPr/>
            </p:nvGrpSpPr>
            <p:grpSpPr>
              <a:xfrm>
                <a:off x="4719311" y="3355054"/>
                <a:ext cx="31499" cy="27001"/>
                <a:chOff x="4719311" y="3355054"/>
                <a:chExt cx="31499" cy="27001"/>
              </a:xfrm>
            </p:grpSpPr>
            <p:sp>
              <p:nvSpPr>
                <p:cNvPr id="11396" name="Google Shape;11396;p64"/>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4"/>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64"/>
              <p:cNvGrpSpPr/>
              <p:nvPr/>
            </p:nvGrpSpPr>
            <p:grpSpPr>
              <a:xfrm>
                <a:off x="4798755" y="3450260"/>
                <a:ext cx="26930" cy="26930"/>
                <a:chOff x="4798755" y="3450260"/>
                <a:chExt cx="26930" cy="26930"/>
              </a:xfrm>
            </p:grpSpPr>
            <p:sp>
              <p:nvSpPr>
                <p:cNvPr id="11399" name="Google Shape;11399;p64"/>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4"/>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64"/>
              <p:cNvGrpSpPr/>
              <p:nvPr/>
            </p:nvGrpSpPr>
            <p:grpSpPr>
              <a:xfrm>
                <a:off x="4645576" y="3467555"/>
                <a:ext cx="31405" cy="26953"/>
                <a:chOff x="4645576" y="3467555"/>
                <a:chExt cx="31405" cy="26953"/>
              </a:xfrm>
            </p:grpSpPr>
            <p:sp>
              <p:nvSpPr>
                <p:cNvPr id="11402" name="Google Shape;11402;p64"/>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4"/>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64"/>
              <p:cNvGrpSpPr/>
              <p:nvPr/>
            </p:nvGrpSpPr>
            <p:grpSpPr>
              <a:xfrm>
                <a:off x="4687631" y="3583965"/>
                <a:ext cx="31499" cy="26898"/>
                <a:chOff x="4687631" y="3583965"/>
                <a:chExt cx="31499" cy="26898"/>
              </a:xfrm>
            </p:grpSpPr>
            <p:sp>
              <p:nvSpPr>
                <p:cNvPr id="11405" name="Google Shape;11405;p64"/>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4"/>
              <p:cNvGrpSpPr/>
              <p:nvPr/>
            </p:nvGrpSpPr>
            <p:grpSpPr>
              <a:xfrm>
                <a:off x="4719311" y="3471314"/>
                <a:ext cx="31499" cy="27001"/>
                <a:chOff x="4719311" y="3471314"/>
                <a:chExt cx="31499" cy="27001"/>
              </a:xfrm>
            </p:grpSpPr>
            <p:sp>
              <p:nvSpPr>
                <p:cNvPr id="11408" name="Google Shape;11408;p64"/>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64"/>
              <p:cNvGrpSpPr/>
              <p:nvPr/>
            </p:nvGrpSpPr>
            <p:grpSpPr>
              <a:xfrm>
                <a:off x="4719311" y="3434404"/>
                <a:ext cx="31499" cy="26898"/>
                <a:chOff x="4719311" y="3434404"/>
                <a:chExt cx="31499" cy="26898"/>
              </a:xfrm>
            </p:grpSpPr>
            <p:sp>
              <p:nvSpPr>
                <p:cNvPr id="11411" name="Google Shape;11411;p64"/>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4"/>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64"/>
              <p:cNvGrpSpPr/>
              <p:nvPr/>
            </p:nvGrpSpPr>
            <p:grpSpPr>
              <a:xfrm>
                <a:off x="4768876" y="3401772"/>
                <a:ext cx="31499" cy="26898"/>
                <a:chOff x="4768876" y="3401772"/>
                <a:chExt cx="31499" cy="26898"/>
              </a:xfrm>
            </p:grpSpPr>
            <p:sp>
              <p:nvSpPr>
                <p:cNvPr id="11414" name="Google Shape;11414;p64"/>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4"/>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64"/>
              <p:cNvGrpSpPr/>
              <p:nvPr/>
            </p:nvGrpSpPr>
            <p:grpSpPr>
              <a:xfrm>
                <a:off x="4762214" y="3471377"/>
                <a:ext cx="26938" cy="26938"/>
                <a:chOff x="4762214" y="3471377"/>
                <a:chExt cx="26938" cy="26938"/>
              </a:xfrm>
            </p:grpSpPr>
            <p:sp>
              <p:nvSpPr>
                <p:cNvPr id="11417" name="Google Shape;11417;p64"/>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4"/>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4"/>
              <p:cNvGrpSpPr/>
              <p:nvPr/>
            </p:nvGrpSpPr>
            <p:grpSpPr>
              <a:xfrm>
                <a:off x="4790473" y="3344782"/>
                <a:ext cx="31405" cy="26898"/>
                <a:chOff x="4790473" y="3344782"/>
                <a:chExt cx="31405" cy="26898"/>
              </a:xfrm>
            </p:grpSpPr>
            <p:sp>
              <p:nvSpPr>
                <p:cNvPr id="11420" name="Google Shape;11420;p64"/>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4"/>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64"/>
              <p:cNvGrpSpPr/>
              <p:nvPr/>
            </p:nvGrpSpPr>
            <p:grpSpPr>
              <a:xfrm>
                <a:off x="4823774" y="3950733"/>
                <a:ext cx="37398" cy="32034"/>
                <a:chOff x="4823774" y="3950733"/>
                <a:chExt cx="37398" cy="32034"/>
              </a:xfrm>
            </p:grpSpPr>
            <p:sp>
              <p:nvSpPr>
                <p:cNvPr id="11423" name="Google Shape;11423;p64"/>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4"/>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64"/>
              <p:cNvGrpSpPr/>
              <p:nvPr/>
            </p:nvGrpSpPr>
            <p:grpSpPr>
              <a:xfrm>
                <a:off x="4823396" y="4110566"/>
                <a:ext cx="31405" cy="26906"/>
                <a:chOff x="4823396" y="4110566"/>
                <a:chExt cx="31405" cy="26906"/>
              </a:xfrm>
            </p:grpSpPr>
            <p:sp>
              <p:nvSpPr>
                <p:cNvPr id="11426" name="Google Shape;11426;p64"/>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4"/>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4"/>
              <p:cNvGrpSpPr/>
              <p:nvPr/>
            </p:nvGrpSpPr>
            <p:grpSpPr>
              <a:xfrm>
                <a:off x="4838332" y="3821150"/>
                <a:ext cx="31499" cy="26898"/>
                <a:chOff x="4838332" y="3821150"/>
                <a:chExt cx="31499" cy="26898"/>
              </a:xfrm>
            </p:grpSpPr>
            <p:sp>
              <p:nvSpPr>
                <p:cNvPr id="11429" name="Google Shape;11429;p64"/>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4"/>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64"/>
              <p:cNvGrpSpPr/>
              <p:nvPr/>
            </p:nvGrpSpPr>
            <p:grpSpPr>
              <a:xfrm>
                <a:off x="4661275" y="3815007"/>
                <a:ext cx="36824" cy="31523"/>
                <a:chOff x="4661275" y="3815007"/>
                <a:chExt cx="36824" cy="31523"/>
              </a:xfrm>
            </p:grpSpPr>
            <p:sp>
              <p:nvSpPr>
                <p:cNvPr id="11432" name="Google Shape;11432;p64"/>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4"/>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64"/>
              <p:cNvGrpSpPr/>
              <p:nvPr/>
            </p:nvGrpSpPr>
            <p:grpSpPr>
              <a:xfrm>
                <a:off x="4558998" y="3851037"/>
                <a:ext cx="33591" cy="28699"/>
                <a:chOff x="4558998" y="3851037"/>
                <a:chExt cx="33591" cy="28699"/>
              </a:xfrm>
            </p:grpSpPr>
            <p:sp>
              <p:nvSpPr>
                <p:cNvPr id="11435" name="Google Shape;11435;p64"/>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4"/>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64"/>
              <p:cNvGrpSpPr/>
              <p:nvPr/>
            </p:nvGrpSpPr>
            <p:grpSpPr>
              <a:xfrm>
                <a:off x="4696762" y="3638587"/>
                <a:ext cx="33591" cy="28794"/>
                <a:chOff x="4696762" y="3638587"/>
                <a:chExt cx="33591" cy="28794"/>
              </a:xfrm>
            </p:grpSpPr>
            <p:sp>
              <p:nvSpPr>
                <p:cNvPr id="11438" name="Google Shape;11438;p64"/>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4"/>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64"/>
              <p:cNvGrpSpPr/>
              <p:nvPr/>
            </p:nvGrpSpPr>
            <p:grpSpPr>
              <a:xfrm>
                <a:off x="4929479" y="3939140"/>
                <a:ext cx="33497" cy="28692"/>
                <a:chOff x="4929479" y="3939140"/>
                <a:chExt cx="33497" cy="28692"/>
              </a:xfrm>
            </p:grpSpPr>
            <p:sp>
              <p:nvSpPr>
                <p:cNvPr id="11441" name="Google Shape;11441;p64"/>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4"/>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64"/>
              <p:cNvGrpSpPr/>
              <p:nvPr/>
            </p:nvGrpSpPr>
            <p:grpSpPr>
              <a:xfrm>
                <a:off x="4907119" y="3986039"/>
                <a:ext cx="33497" cy="28699"/>
                <a:chOff x="4907119" y="3986039"/>
                <a:chExt cx="33497" cy="28699"/>
              </a:xfrm>
            </p:grpSpPr>
            <p:sp>
              <p:nvSpPr>
                <p:cNvPr id="11444" name="Google Shape;11444;p64"/>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4"/>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64"/>
              <p:cNvGrpSpPr/>
              <p:nvPr/>
            </p:nvGrpSpPr>
            <p:grpSpPr>
              <a:xfrm>
                <a:off x="4911783" y="4048102"/>
                <a:ext cx="33591" cy="28762"/>
                <a:chOff x="4911783" y="4048102"/>
                <a:chExt cx="33591" cy="28762"/>
              </a:xfrm>
            </p:grpSpPr>
            <p:sp>
              <p:nvSpPr>
                <p:cNvPr id="11447" name="Google Shape;11447;p64"/>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4"/>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9" name="Google Shape;11449;p64"/>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4"/>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1" name="Google Shape;11451;p64"/>
              <p:cNvGrpSpPr/>
              <p:nvPr/>
            </p:nvGrpSpPr>
            <p:grpSpPr>
              <a:xfrm>
                <a:off x="4762623" y="3837847"/>
                <a:ext cx="42416" cy="36273"/>
                <a:chOff x="4762623" y="3837847"/>
                <a:chExt cx="42416" cy="36273"/>
              </a:xfrm>
            </p:grpSpPr>
            <p:sp>
              <p:nvSpPr>
                <p:cNvPr id="11452" name="Google Shape;11452;p64"/>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4"/>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64"/>
              <p:cNvGrpSpPr/>
              <p:nvPr/>
            </p:nvGrpSpPr>
            <p:grpSpPr>
              <a:xfrm>
                <a:off x="4746044" y="4104966"/>
                <a:ext cx="33497" cy="28699"/>
                <a:chOff x="4746044" y="4104966"/>
                <a:chExt cx="33497" cy="28699"/>
              </a:xfrm>
            </p:grpSpPr>
            <p:sp>
              <p:nvSpPr>
                <p:cNvPr id="11455" name="Google Shape;11455;p64"/>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4"/>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64"/>
              <p:cNvGrpSpPr/>
              <p:nvPr/>
            </p:nvGrpSpPr>
            <p:grpSpPr>
              <a:xfrm>
                <a:off x="4859646" y="4162554"/>
                <a:ext cx="33591" cy="28762"/>
                <a:chOff x="4859646" y="4162554"/>
                <a:chExt cx="33591" cy="28762"/>
              </a:xfrm>
            </p:grpSpPr>
            <p:sp>
              <p:nvSpPr>
                <p:cNvPr id="11458" name="Google Shape;11458;p64"/>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4"/>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60" name="Google Shape;11460;p64"/>
            <p:cNvGrpSpPr/>
            <p:nvPr/>
          </p:nvGrpSpPr>
          <p:grpSpPr>
            <a:xfrm>
              <a:off x="3597785" y="3274438"/>
              <a:ext cx="855610" cy="1122100"/>
              <a:chOff x="3597785" y="3274438"/>
              <a:chExt cx="855610" cy="1122100"/>
            </a:xfrm>
          </p:grpSpPr>
          <p:grpSp>
            <p:nvGrpSpPr>
              <p:cNvPr id="11461" name="Google Shape;11461;p64"/>
              <p:cNvGrpSpPr/>
              <p:nvPr/>
            </p:nvGrpSpPr>
            <p:grpSpPr>
              <a:xfrm>
                <a:off x="3617857" y="3284717"/>
                <a:ext cx="826785" cy="1099165"/>
                <a:chOff x="3617857" y="3284717"/>
                <a:chExt cx="826785" cy="1099165"/>
              </a:xfrm>
            </p:grpSpPr>
            <p:sp>
              <p:nvSpPr>
                <p:cNvPr id="11462" name="Google Shape;11462;p64"/>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4"/>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4"/>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4"/>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4"/>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4"/>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4"/>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4"/>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4"/>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4"/>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4"/>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4"/>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4"/>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4"/>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4"/>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4"/>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4"/>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4"/>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4"/>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4"/>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4"/>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4"/>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4"/>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4"/>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4"/>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4"/>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4"/>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4"/>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4"/>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4"/>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4"/>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4"/>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4"/>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4"/>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4"/>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4"/>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4"/>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4"/>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4"/>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4"/>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4"/>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4"/>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4"/>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4"/>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4"/>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4"/>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4"/>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4"/>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4"/>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4"/>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4"/>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4"/>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4"/>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4"/>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4"/>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4"/>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4"/>
              <p:cNvGrpSpPr/>
              <p:nvPr/>
            </p:nvGrpSpPr>
            <p:grpSpPr>
              <a:xfrm>
                <a:off x="4180904" y="4251758"/>
                <a:ext cx="37783" cy="32420"/>
                <a:chOff x="4180904" y="4251758"/>
                <a:chExt cx="37783" cy="32420"/>
              </a:xfrm>
            </p:grpSpPr>
            <p:sp>
              <p:nvSpPr>
                <p:cNvPr id="11519" name="Google Shape;11519;p64"/>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4"/>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4"/>
              <p:cNvGrpSpPr/>
              <p:nvPr/>
            </p:nvGrpSpPr>
            <p:grpSpPr>
              <a:xfrm>
                <a:off x="4201644" y="4081324"/>
                <a:ext cx="37783" cy="32364"/>
                <a:chOff x="4201644" y="4081324"/>
                <a:chExt cx="37783" cy="32364"/>
              </a:xfrm>
            </p:grpSpPr>
            <p:sp>
              <p:nvSpPr>
                <p:cNvPr id="11522" name="Google Shape;11522;p64"/>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4"/>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64"/>
              <p:cNvGrpSpPr/>
              <p:nvPr/>
            </p:nvGrpSpPr>
            <p:grpSpPr>
              <a:xfrm>
                <a:off x="4284416" y="3887428"/>
                <a:ext cx="37783" cy="32451"/>
                <a:chOff x="4284416" y="3887428"/>
                <a:chExt cx="37783" cy="32451"/>
              </a:xfrm>
            </p:grpSpPr>
            <p:sp>
              <p:nvSpPr>
                <p:cNvPr id="11525" name="Google Shape;11525;p64"/>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4"/>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4"/>
              <p:cNvGrpSpPr/>
              <p:nvPr/>
            </p:nvGrpSpPr>
            <p:grpSpPr>
              <a:xfrm>
                <a:off x="4223721" y="3860404"/>
                <a:ext cx="37870" cy="32364"/>
                <a:chOff x="4223721" y="3860404"/>
                <a:chExt cx="37870" cy="32364"/>
              </a:xfrm>
            </p:grpSpPr>
            <p:sp>
              <p:nvSpPr>
                <p:cNvPr id="11528" name="Google Shape;11528;p64"/>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4"/>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64"/>
              <p:cNvGrpSpPr/>
              <p:nvPr/>
            </p:nvGrpSpPr>
            <p:grpSpPr>
              <a:xfrm>
                <a:off x="4104889" y="3699242"/>
                <a:ext cx="37776" cy="32357"/>
                <a:chOff x="4104889" y="3699242"/>
                <a:chExt cx="37776" cy="32357"/>
              </a:xfrm>
            </p:grpSpPr>
            <p:sp>
              <p:nvSpPr>
                <p:cNvPr id="11531" name="Google Shape;11531;p64"/>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4"/>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64"/>
              <p:cNvGrpSpPr/>
              <p:nvPr/>
            </p:nvGrpSpPr>
            <p:grpSpPr>
              <a:xfrm>
                <a:off x="4143608" y="3475121"/>
                <a:ext cx="37878" cy="32420"/>
                <a:chOff x="4143608" y="3475121"/>
                <a:chExt cx="37878" cy="32420"/>
              </a:xfrm>
            </p:grpSpPr>
            <p:sp>
              <p:nvSpPr>
                <p:cNvPr id="11534" name="Google Shape;11534;p64"/>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4"/>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64"/>
              <p:cNvGrpSpPr/>
              <p:nvPr/>
            </p:nvGrpSpPr>
            <p:grpSpPr>
              <a:xfrm>
                <a:off x="4217248" y="3570893"/>
                <a:ext cx="37776" cy="32364"/>
                <a:chOff x="4217248" y="3570893"/>
                <a:chExt cx="37776" cy="32364"/>
              </a:xfrm>
            </p:grpSpPr>
            <p:sp>
              <p:nvSpPr>
                <p:cNvPr id="11537" name="Google Shape;11537;p64"/>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4"/>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4"/>
              <p:cNvGrpSpPr/>
              <p:nvPr/>
            </p:nvGrpSpPr>
            <p:grpSpPr>
              <a:xfrm>
                <a:off x="4255307" y="3431612"/>
                <a:ext cx="37776" cy="32451"/>
                <a:chOff x="4255307" y="3431612"/>
                <a:chExt cx="37776" cy="32451"/>
              </a:xfrm>
            </p:grpSpPr>
            <p:sp>
              <p:nvSpPr>
                <p:cNvPr id="11540" name="Google Shape;11540;p64"/>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4"/>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64"/>
              <p:cNvGrpSpPr/>
              <p:nvPr/>
            </p:nvGrpSpPr>
            <p:grpSpPr>
              <a:xfrm>
                <a:off x="3853052" y="3577398"/>
                <a:ext cx="37776" cy="32420"/>
                <a:chOff x="3853052" y="3577398"/>
                <a:chExt cx="37776" cy="32420"/>
              </a:xfrm>
            </p:grpSpPr>
            <p:sp>
              <p:nvSpPr>
                <p:cNvPr id="11543" name="Google Shape;11543;p64"/>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4"/>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4"/>
              <p:cNvGrpSpPr/>
              <p:nvPr/>
            </p:nvGrpSpPr>
            <p:grpSpPr>
              <a:xfrm>
                <a:off x="4039908" y="3412107"/>
                <a:ext cx="37776" cy="32357"/>
                <a:chOff x="4039908" y="3412107"/>
                <a:chExt cx="37776" cy="32357"/>
              </a:xfrm>
            </p:grpSpPr>
            <p:sp>
              <p:nvSpPr>
                <p:cNvPr id="11546" name="Google Shape;11546;p64"/>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4"/>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64"/>
              <p:cNvGrpSpPr/>
              <p:nvPr/>
            </p:nvGrpSpPr>
            <p:grpSpPr>
              <a:xfrm>
                <a:off x="4017360" y="3342061"/>
                <a:ext cx="37870" cy="32380"/>
                <a:chOff x="4017360" y="3342061"/>
                <a:chExt cx="37870" cy="32380"/>
              </a:xfrm>
            </p:grpSpPr>
            <p:sp>
              <p:nvSpPr>
                <p:cNvPr id="11549" name="Google Shape;11549;p64"/>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4"/>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1" name="Google Shape;11551;p64"/>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4"/>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3" name="Google Shape;11553;p64"/>
              <p:cNvGrpSpPr/>
              <p:nvPr/>
            </p:nvGrpSpPr>
            <p:grpSpPr>
              <a:xfrm>
                <a:off x="3750870" y="3418650"/>
                <a:ext cx="37776" cy="32380"/>
                <a:chOff x="3750870" y="3418650"/>
                <a:chExt cx="37776" cy="32380"/>
              </a:xfrm>
            </p:grpSpPr>
            <p:sp>
              <p:nvSpPr>
                <p:cNvPr id="11554" name="Google Shape;11554;p64"/>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4"/>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64"/>
              <p:cNvGrpSpPr/>
              <p:nvPr/>
            </p:nvGrpSpPr>
            <p:grpSpPr>
              <a:xfrm>
                <a:off x="3632509" y="3274438"/>
                <a:ext cx="37783" cy="32357"/>
                <a:chOff x="3632509" y="3274438"/>
                <a:chExt cx="37783" cy="32357"/>
              </a:xfrm>
            </p:grpSpPr>
            <p:sp>
              <p:nvSpPr>
                <p:cNvPr id="11557" name="Google Shape;11557;p64"/>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4"/>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64"/>
              <p:cNvGrpSpPr/>
              <p:nvPr/>
            </p:nvGrpSpPr>
            <p:grpSpPr>
              <a:xfrm>
                <a:off x="3906424" y="3297561"/>
                <a:ext cx="37776" cy="32451"/>
                <a:chOff x="3906424" y="3297561"/>
                <a:chExt cx="37776" cy="32451"/>
              </a:xfrm>
            </p:grpSpPr>
            <p:sp>
              <p:nvSpPr>
                <p:cNvPr id="11560" name="Google Shape;11560;p64"/>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4"/>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4"/>
              <p:cNvGrpSpPr/>
              <p:nvPr/>
            </p:nvGrpSpPr>
            <p:grpSpPr>
              <a:xfrm>
                <a:off x="3866084" y="3412107"/>
                <a:ext cx="37776" cy="32357"/>
                <a:chOff x="3866084" y="3412107"/>
                <a:chExt cx="37776" cy="32357"/>
              </a:xfrm>
            </p:grpSpPr>
            <p:sp>
              <p:nvSpPr>
                <p:cNvPr id="11563" name="Google Shape;11563;p64"/>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4"/>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4"/>
              <p:cNvGrpSpPr/>
              <p:nvPr/>
            </p:nvGrpSpPr>
            <p:grpSpPr>
              <a:xfrm>
                <a:off x="4023919" y="3766409"/>
                <a:ext cx="37783" cy="32357"/>
                <a:chOff x="4023919" y="3766409"/>
                <a:chExt cx="37783" cy="32357"/>
              </a:xfrm>
            </p:grpSpPr>
            <p:sp>
              <p:nvSpPr>
                <p:cNvPr id="11566" name="Google Shape;11566;p64"/>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4"/>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64"/>
              <p:cNvGrpSpPr/>
              <p:nvPr/>
            </p:nvGrpSpPr>
            <p:grpSpPr>
              <a:xfrm>
                <a:off x="3973882" y="3779449"/>
                <a:ext cx="37776" cy="32357"/>
                <a:chOff x="3973882" y="3779449"/>
                <a:chExt cx="37776" cy="32357"/>
              </a:xfrm>
            </p:grpSpPr>
            <p:sp>
              <p:nvSpPr>
                <p:cNvPr id="11569" name="Google Shape;11569;p64"/>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4"/>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64"/>
              <p:cNvGrpSpPr/>
              <p:nvPr/>
            </p:nvGrpSpPr>
            <p:grpSpPr>
              <a:xfrm>
                <a:off x="4073398" y="3838028"/>
                <a:ext cx="37776" cy="32380"/>
                <a:chOff x="4073398" y="3838028"/>
                <a:chExt cx="37776" cy="32380"/>
              </a:xfrm>
            </p:grpSpPr>
            <p:sp>
              <p:nvSpPr>
                <p:cNvPr id="11572" name="Google Shape;11572;p64"/>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4"/>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64"/>
              <p:cNvGrpSpPr/>
              <p:nvPr/>
            </p:nvGrpSpPr>
            <p:grpSpPr>
              <a:xfrm>
                <a:off x="4342672" y="4144496"/>
                <a:ext cx="37752" cy="32364"/>
                <a:chOff x="4342672" y="4144496"/>
                <a:chExt cx="37752" cy="32364"/>
              </a:xfrm>
            </p:grpSpPr>
            <p:sp>
              <p:nvSpPr>
                <p:cNvPr id="11575" name="Google Shape;11575;p64"/>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4"/>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4"/>
              <p:cNvGrpSpPr/>
              <p:nvPr/>
            </p:nvGrpSpPr>
            <p:grpSpPr>
              <a:xfrm>
                <a:off x="4406386" y="4056872"/>
                <a:ext cx="37783" cy="32364"/>
                <a:chOff x="4406386" y="4056872"/>
                <a:chExt cx="37783" cy="32364"/>
              </a:xfrm>
            </p:grpSpPr>
            <p:sp>
              <p:nvSpPr>
                <p:cNvPr id="11578" name="Google Shape;11578;p64"/>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4"/>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64"/>
              <p:cNvGrpSpPr/>
              <p:nvPr/>
            </p:nvGrpSpPr>
            <p:grpSpPr>
              <a:xfrm>
                <a:off x="4284416" y="4245254"/>
                <a:ext cx="37783" cy="32357"/>
                <a:chOff x="4284416" y="4245254"/>
                <a:chExt cx="37783" cy="32357"/>
              </a:xfrm>
            </p:grpSpPr>
            <p:sp>
              <p:nvSpPr>
                <p:cNvPr id="11581" name="Google Shape;11581;p64"/>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4"/>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64"/>
              <p:cNvGrpSpPr/>
              <p:nvPr/>
            </p:nvGrpSpPr>
            <p:grpSpPr>
              <a:xfrm>
                <a:off x="4219057" y="4331258"/>
                <a:ext cx="37776" cy="32364"/>
                <a:chOff x="4219057" y="4331258"/>
                <a:chExt cx="37776" cy="32364"/>
              </a:xfrm>
            </p:grpSpPr>
            <p:sp>
              <p:nvSpPr>
                <p:cNvPr id="11584" name="Google Shape;11584;p64"/>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4"/>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64"/>
              <p:cNvGrpSpPr/>
              <p:nvPr/>
            </p:nvGrpSpPr>
            <p:grpSpPr>
              <a:xfrm>
                <a:off x="4204122" y="4141688"/>
                <a:ext cx="33497" cy="28699"/>
                <a:chOff x="4204122" y="4141688"/>
                <a:chExt cx="33497" cy="28699"/>
              </a:xfrm>
            </p:grpSpPr>
            <p:sp>
              <p:nvSpPr>
                <p:cNvPr id="11587" name="Google Shape;11587;p64"/>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4"/>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4"/>
              <p:cNvGrpSpPr/>
              <p:nvPr/>
            </p:nvGrpSpPr>
            <p:grpSpPr>
              <a:xfrm>
                <a:off x="4301546" y="4003869"/>
                <a:ext cx="38916" cy="33324"/>
                <a:chOff x="4301546" y="4003869"/>
                <a:chExt cx="38916" cy="33324"/>
              </a:xfrm>
            </p:grpSpPr>
            <p:sp>
              <p:nvSpPr>
                <p:cNvPr id="11590" name="Google Shape;11590;p64"/>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4"/>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64"/>
              <p:cNvGrpSpPr/>
              <p:nvPr/>
            </p:nvGrpSpPr>
            <p:grpSpPr>
              <a:xfrm>
                <a:off x="4210681" y="3924669"/>
                <a:ext cx="36549" cy="31366"/>
                <a:chOff x="4210681" y="3924669"/>
                <a:chExt cx="36549" cy="31366"/>
              </a:xfrm>
            </p:grpSpPr>
            <p:sp>
              <p:nvSpPr>
                <p:cNvPr id="11593" name="Google Shape;11593;p64"/>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4"/>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5" name="Google Shape;11595;p64"/>
              <p:cNvGrpSpPr/>
              <p:nvPr/>
            </p:nvGrpSpPr>
            <p:grpSpPr>
              <a:xfrm>
                <a:off x="3987771" y="3628874"/>
                <a:ext cx="31499" cy="26993"/>
                <a:chOff x="3987771" y="3628874"/>
                <a:chExt cx="31499" cy="26993"/>
              </a:xfrm>
            </p:grpSpPr>
            <p:sp>
              <p:nvSpPr>
                <p:cNvPr id="11596" name="Google Shape;11596;p64"/>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4"/>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4"/>
              <p:cNvGrpSpPr/>
              <p:nvPr/>
            </p:nvGrpSpPr>
            <p:grpSpPr>
              <a:xfrm>
                <a:off x="4087382" y="3775674"/>
                <a:ext cx="31405" cy="26898"/>
                <a:chOff x="4087382" y="3775674"/>
                <a:chExt cx="31405" cy="26898"/>
              </a:xfrm>
            </p:grpSpPr>
            <p:sp>
              <p:nvSpPr>
                <p:cNvPr id="11599" name="Google Shape;11599;p64"/>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4"/>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64"/>
              <p:cNvGrpSpPr/>
              <p:nvPr/>
            </p:nvGrpSpPr>
            <p:grpSpPr>
              <a:xfrm>
                <a:off x="4118873" y="3856637"/>
                <a:ext cx="31405" cy="26906"/>
                <a:chOff x="4118873" y="3856637"/>
                <a:chExt cx="31405" cy="26906"/>
              </a:xfrm>
            </p:grpSpPr>
            <p:sp>
              <p:nvSpPr>
                <p:cNvPr id="11602" name="Google Shape;11602;p64"/>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4"/>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64"/>
              <p:cNvGrpSpPr/>
              <p:nvPr/>
            </p:nvGrpSpPr>
            <p:grpSpPr>
              <a:xfrm>
                <a:off x="4168541" y="3639523"/>
                <a:ext cx="31499" cy="26906"/>
                <a:chOff x="4168541" y="3639523"/>
                <a:chExt cx="31499" cy="26906"/>
              </a:xfrm>
            </p:grpSpPr>
            <p:sp>
              <p:nvSpPr>
                <p:cNvPr id="11605" name="Google Shape;11605;p64"/>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64"/>
              <p:cNvGrpSpPr/>
              <p:nvPr/>
            </p:nvGrpSpPr>
            <p:grpSpPr>
              <a:xfrm>
                <a:off x="3965789" y="3393545"/>
                <a:ext cx="31405" cy="26945"/>
                <a:chOff x="3965789" y="3393545"/>
                <a:chExt cx="31405" cy="26945"/>
              </a:xfrm>
            </p:grpSpPr>
            <p:sp>
              <p:nvSpPr>
                <p:cNvPr id="11608" name="Google Shape;11608;p64"/>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4"/>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64"/>
              <p:cNvGrpSpPr/>
              <p:nvPr/>
            </p:nvGrpSpPr>
            <p:grpSpPr>
              <a:xfrm>
                <a:off x="3925166" y="3491008"/>
                <a:ext cx="31405" cy="27001"/>
                <a:chOff x="3925166" y="3491008"/>
                <a:chExt cx="31405" cy="27001"/>
              </a:xfrm>
            </p:grpSpPr>
            <p:sp>
              <p:nvSpPr>
                <p:cNvPr id="11611" name="Google Shape;11611;p64"/>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4"/>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64"/>
              <p:cNvGrpSpPr/>
              <p:nvPr/>
            </p:nvGrpSpPr>
            <p:grpSpPr>
              <a:xfrm>
                <a:off x="3682845" y="3340976"/>
                <a:ext cx="31397" cy="26898"/>
                <a:chOff x="3682845" y="3340976"/>
                <a:chExt cx="31397" cy="26898"/>
              </a:xfrm>
            </p:grpSpPr>
            <p:sp>
              <p:nvSpPr>
                <p:cNvPr id="11614" name="Google Shape;11614;p64"/>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4"/>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6" name="Google Shape;11616;p64"/>
              <p:cNvGrpSpPr/>
              <p:nvPr/>
            </p:nvGrpSpPr>
            <p:grpSpPr>
              <a:xfrm>
                <a:off x="3795393" y="3353725"/>
                <a:ext cx="31499" cy="26993"/>
                <a:chOff x="3795393" y="3353725"/>
                <a:chExt cx="31499" cy="26993"/>
              </a:xfrm>
            </p:grpSpPr>
            <p:sp>
              <p:nvSpPr>
                <p:cNvPr id="11617" name="Google Shape;11617;p64"/>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4"/>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64"/>
              <p:cNvGrpSpPr/>
              <p:nvPr/>
            </p:nvGrpSpPr>
            <p:grpSpPr>
              <a:xfrm>
                <a:off x="4176909" y="4363221"/>
                <a:ext cx="38924" cy="33316"/>
                <a:chOff x="4176909" y="4363221"/>
                <a:chExt cx="38924" cy="33316"/>
              </a:xfrm>
            </p:grpSpPr>
            <p:sp>
              <p:nvSpPr>
                <p:cNvPr id="11620" name="Google Shape;11620;p64"/>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4"/>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64"/>
              <p:cNvGrpSpPr/>
              <p:nvPr/>
            </p:nvGrpSpPr>
            <p:grpSpPr>
              <a:xfrm>
                <a:off x="4226191" y="4007660"/>
                <a:ext cx="33560" cy="28770"/>
                <a:chOff x="4226191" y="4007660"/>
                <a:chExt cx="33560" cy="28770"/>
              </a:xfrm>
            </p:grpSpPr>
            <p:sp>
              <p:nvSpPr>
                <p:cNvPr id="11623" name="Google Shape;11623;p64"/>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4"/>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64"/>
              <p:cNvGrpSpPr/>
              <p:nvPr/>
            </p:nvGrpSpPr>
            <p:grpSpPr>
              <a:xfrm>
                <a:off x="3597785" y="3377045"/>
                <a:ext cx="33591" cy="28699"/>
                <a:chOff x="3597785" y="3377045"/>
                <a:chExt cx="33591" cy="28699"/>
              </a:xfrm>
            </p:grpSpPr>
            <p:sp>
              <p:nvSpPr>
                <p:cNvPr id="11626" name="Google Shape;11626;p64"/>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4"/>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64"/>
              <p:cNvGrpSpPr/>
              <p:nvPr/>
            </p:nvGrpSpPr>
            <p:grpSpPr>
              <a:xfrm>
                <a:off x="3887870" y="3669796"/>
                <a:ext cx="33591" cy="28692"/>
                <a:chOff x="3887870" y="3669796"/>
                <a:chExt cx="33591" cy="28692"/>
              </a:xfrm>
            </p:grpSpPr>
            <p:sp>
              <p:nvSpPr>
                <p:cNvPr id="11629" name="Google Shape;11629;p64"/>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4"/>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64"/>
              <p:cNvGrpSpPr/>
              <p:nvPr/>
            </p:nvGrpSpPr>
            <p:grpSpPr>
              <a:xfrm>
                <a:off x="3818320" y="3481625"/>
                <a:ext cx="33497" cy="28770"/>
                <a:chOff x="3818320" y="3481625"/>
                <a:chExt cx="33497" cy="28770"/>
              </a:xfrm>
            </p:grpSpPr>
            <p:sp>
              <p:nvSpPr>
                <p:cNvPr id="11632" name="Google Shape;11632;p64"/>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4"/>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64"/>
              <p:cNvGrpSpPr/>
              <p:nvPr/>
            </p:nvGrpSpPr>
            <p:grpSpPr>
              <a:xfrm>
                <a:off x="4278139" y="4120948"/>
                <a:ext cx="37492" cy="32129"/>
                <a:chOff x="4278139" y="4120948"/>
                <a:chExt cx="37492" cy="32129"/>
              </a:xfrm>
            </p:grpSpPr>
            <p:sp>
              <p:nvSpPr>
                <p:cNvPr id="11635" name="Google Shape;11635;p64"/>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4"/>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64"/>
              <p:cNvGrpSpPr/>
              <p:nvPr/>
            </p:nvGrpSpPr>
            <p:grpSpPr>
              <a:xfrm>
                <a:off x="4419898" y="3977388"/>
                <a:ext cx="33497" cy="28692"/>
                <a:chOff x="4419898" y="3977388"/>
                <a:chExt cx="33497" cy="28692"/>
              </a:xfrm>
            </p:grpSpPr>
            <p:sp>
              <p:nvSpPr>
                <p:cNvPr id="11638" name="Google Shape;11638;p64"/>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4"/>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64"/>
              <p:cNvGrpSpPr/>
              <p:nvPr/>
            </p:nvGrpSpPr>
            <p:grpSpPr>
              <a:xfrm>
                <a:off x="4158930" y="4034684"/>
                <a:ext cx="33497" cy="28762"/>
                <a:chOff x="4158930" y="4034684"/>
                <a:chExt cx="33497" cy="28762"/>
              </a:xfrm>
            </p:grpSpPr>
            <p:sp>
              <p:nvSpPr>
                <p:cNvPr id="11641" name="Google Shape;11641;p64"/>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4"/>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3" name="Google Shape;11643;p64"/>
              <p:cNvGrpSpPr/>
              <p:nvPr/>
            </p:nvGrpSpPr>
            <p:grpSpPr>
              <a:xfrm>
                <a:off x="4134949" y="3957049"/>
                <a:ext cx="33497" cy="28770"/>
                <a:chOff x="4134949" y="3957049"/>
                <a:chExt cx="33497" cy="28770"/>
              </a:xfrm>
            </p:grpSpPr>
            <p:sp>
              <p:nvSpPr>
                <p:cNvPr id="11644" name="Google Shape;11644;p64"/>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4"/>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64"/>
              <p:cNvGrpSpPr/>
              <p:nvPr/>
            </p:nvGrpSpPr>
            <p:grpSpPr>
              <a:xfrm>
                <a:off x="4193653" y="4184403"/>
                <a:ext cx="43580" cy="37264"/>
                <a:chOff x="4193653" y="4184403"/>
                <a:chExt cx="43580" cy="37264"/>
              </a:xfrm>
            </p:grpSpPr>
            <p:sp>
              <p:nvSpPr>
                <p:cNvPr id="11647" name="Google Shape;11647;p64"/>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4"/>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4"/>
              <p:cNvGrpSpPr/>
              <p:nvPr/>
            </p:nvGrpSpPr>
            <p:grpSpPr>
              <a:xfrm>
                <a:off x="4343600" y="3943844"/>
                <a:ext cx="43580" cy="37312"/>
                <a:chOff x="4343600" y="3943844"/>
                <a:chExt cx="43580" cy="37312"/>
              </a:xfrm>
            </p:grpSpPr>
            <p:sp>
              <p:nvSpPr>
                <p:cNvPr id="11650" name="Google Shape;11650;p64"/>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4"/>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4"/>
              <p:cNvGrpSpPr/>
              <p:nvPr/>
            </p:nvGrpSpPr>
            <p:grpSpPr>
              <a:xfrm>
                <a:off x="4172339" y="3381693"/>
                <a:ext cx="31499" cy="27001"/>
                <a:chOff x="4172339" y="3381693"/>
                <a:chExt cx="31499" cy="27001"/>
              </a:xfrm>
            </p:grpSpPr>
            <p:sp>
              <p:nvSpPr>
                <p:cNvPr id="11653" name="Google Shape;11653;p64"/>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4"/>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58" name="Shape 11658"/>
        <p:cNvGrpSpPr/>
        <p:nvPr/>
      </p:nvGrpSpPr>
      <p:grpSpPr>
        <a:xfrm>
          <a:off x="0" y="0"/>
          <a:ext cx="0" cy="0"/>
          <a:chOff x="0" y="0"/>
          <a:chExt cx="0" cy="0"/>
        </a:xfrm>
      </p:grpSpPr>
      <p:grpSp>
        <p:nvGrpSpPr>
          <p:cNvPr id="11659" name="Google Shape;11659;p65"/>
          <p:cNvGrpSpPr/>
          <p:nvPr/>
        </p:nvGrpSpPr>
        <p:grpSpPr>
          <a:xfrm>
            <a:off x="2126623" y="3607908"/>
            <a:ext cx="1102891" cy="760337"/>
            <a:chOff x="4967783" y="2151471"/>
            <a:chExt cx="3920692" cy="2702940"/>
          </a:xfrm>
        </p:grpSpPr>
        <p:grpSp>
          <p:nvGrpSpPr>
            <p:cNvPr id="11660" name="Google Shape;11660;p65"/>
            <p:cNvGrpSpPr/>
            <p:nvPr/>
          </p:nvGrpSpPr>
          <p:grpSpPr>
            <a:xfrm>
              <a:off x="5045709" y="2252109"/>
              <a:ext cx="3761071" cy="2501708"/>
              <a:chOff x="2691784" y="1805334"/>
              <a:chExt cx="3761071" cy="2501708"/>
            </a:xfrm>
          </p:grpSpPr>
          <p:sp>
            <p:nvSpPr>
              <p:cNvPr id="11661" name="Google Shape;11661;p6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65"/>
            <p:cNvGrpSpPr/>
            <p:nvPr/>
          </p:nvGrpSpPr>
          <p:grpSpPr>
            <a:xfrm>
              <a:off x="4967783" y="2151471"/>
              <a:ext cx="3920692" cy="2702940"/>
              <a:chOff x="2613858" y="1704696"/>
              <a:chExt cx="3920692" cy="2702940"/>
            </a:xfrm>
          </p:grpSpPr>
          <p:sp>
            <p:nvSpPr>
              <p:cNvPr id="11669" name="Google Shape;11669;p6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74" name="Google Shape;11674;p65"/>
          <p:cNvGrpSpPr/>
          <p:nvPr/>
        </p:nvGrpSpPr>
        <p:grpSpPr>
          <a:xfrm>
            <a:off x="3530532" y="1496185"/>
            <a:ext cx="1561911" cy="708580"/>
            <a:chOff x="3530532" y="1496185"/>
            <a:chExt cx="1561911" cy="708580"/>
          </a:xfrm>
        </p:grpSpPr>
        <p:grpSp>
          <p:nvGrpSpPr>
            <p:cNvPr id="11675" name="Google Shape;11675;p65"/>
            <p:cNvGrpSpPr/>
            <p:nvPr/>
          </p:nvGrpSpPr>
          <p:grpSpPr>
            <a:xfrm>
              <a:off x="3720318" y="1857562"/>
              <a:ext cx="1372125" cy="54"/>
              <a:chOff x="3720318" y="1857562"/>
              <a:chExt cx="1372125" cy="54"/>
            </a:xfrm>
          </p:grpSpPr>
          <p:cxnSp>
            <p:nvCxnSpPr>
              <p:cNvPr id="11676" name="Google Shape;11676;p65"/>
              <p:cNvCxnSpPr>
                <a:endCxn id="1167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678" name="Google Shape;11678;p6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679" name="Google Shape;11679;p6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680" name="Google Shape;11680;p65"/>
              <p:cNvCxnSpPr>
                <a:stCxn id="1167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1681" name="Google Shape;11681;p65"/>
            <p:cNvGrpSpPr/>
            <p:nvPr/>
          </p:nvGrpSpPr>
          <p:grpSpPr>
            <a:xfrm>
              <a:off x="3567462" y="1496185"/>
              <a:ext cx="286500" cy="272914"/>
              <a:chOff x="3567462" y="1496185"/>
              <a:chExt cx="286500" cy="272914"/>
            </a:xfrm>
          </p:grpSpPr>
          <p:cxnSp>
            <p:nvCxnSpPr>
              <p:cNvPr id="11682" name="Google Shape;11682;p6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683" name="Google Shape;11683;p6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4" name="Google Shape;11684;p6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6" name="Google Shape;11686;p65"/>
            <p:cNvGrpSpPr/>
            <p:nvPr/>
          </p:nvGrpSpPr>
          <p:grpSpPr>
            <a:xfrm>
              <a:off x="3929014" y="1960574"/>
              <a:ext cx="286500" cy="242342"/>
              <a:chOff x="3929014" y="1960574"/>
              <a:chExt cx="286500" cy="242342"/>
            </a:xfrm>
          </p:grpSpPr>
          <p:cxnSp>
            <p:nvCxnSpPr>
              <p:cNvPr id="11687" name="Google Shape;11687;p6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1688" name="Google Shape;11688;p6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9" name="Google Shape;11689;p65"/>
            <p:cNvGrpSpPr/>
            <p:nvPr/>
          </p:nvGrpSpPr>
          <p:grpSpPr>
            <a:xfrm>
              <a:off x="4290828" y="1496185"/>
              <a:ext cx="286500" cy="272914"/>
              <a:chOff x="4290828" y="1496185"/>
              <a:chExt cx="286500" cy="272914"/>
            </a:xfrm>
          </p:grpSpPr>
          <p:cxnSp>
            <p:nvCxnSpPr>
              <p:cNvPr id="11690" name="Google Shape;11690;p6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691" name="Google Shape;11691;p6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2" name="Google Shape;11692;p6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3" name="Google Shape;11693;p65"/>
            <p:cNvGrpSpPr/>
            <p:nvPr/>
          </p:nvGrpSpPr>
          <p:grpSpPr>
            <a:xfrm>
              <a:off x="4657726" y="1959674"/>
              <a:ext cx="286500" cy="245092"/>
              <a:chOff x="4657726" y="1959674"/>
              <a:chExt cx="286500" cy="245092"/>
            </a:xfrm>
          </p:grpSpPr>
          <p:cxnSp>
            <p:nvCxnSpPr>
              <p:cNvPr id="11694" name="Google Shape;11694;p6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1695" name="Google Shape;11695;p6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96" name="Google Shape;11696;p65"/>
          <p:cNvGrpSpPr/>
          <p:nvPr/>
        </p:nvGrpSpPr>
        <p:grpSpPr>
          <a:xfrm>
            <a:off x="3512551" y="2358282"/>
            <a:ext cx="1597032" cy="378649"/>
            <a:chOff x="3512551" y="2358282"/>
            <a:chExt cx="1597032" cy="378649"/>
          </a:xfrm>
        </p:grpSpPr>
        <p:grpSp>
          <p:nvGrpSpPr>
            <p:cNvPr id="11697" name="Google Shape;11697;p65"/>
            <p:cNvGrpSpPr/>
            <p:nvPr/>
          </p:nvGrpSpPr>
          <p:grpSpPr>
            <a:xfrm>
              <a:off x="3738198" y="2553002"/>
              <a:ext cx="1145834" cy="117"/>
              <a:chOff x="3738198" y="2553002"/>
              <a:chExt cx="1145834" cy="117"/>
            </a:xfrm>
          </p:grpSpPr>
          <p:cxnSp>
            <p:nvCxnSpPr>
              <p:cNvPr id="11698" name="Google Shape;11698;p6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699" name="Google Shape;11699;p6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700" name="Google Shape;11700;p65"/>
              <p:cNvCxnSpPr>
                <a:stCxn id="11701" idx="6"/>
                <a:endCxn id="1170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1703" name="Google Shape;11703;p65"/>
            <p:cNvGrpSpPr/>
            <p:nvPr/>
          </p:nvGrpSpPr>
          <p:grpSpPr>
            <a:xfrm>
              <a:off x="3969644" y="2440153"/>
              <a:ext cx="225900" cy="296779"/>
              <a:chOff x="3969644" y="2440153"/>
              <a:chExt cx="225900" cy="296779"/>
            </a:xfrm>
          </p:grpSpPr>
          <p:cxnSp>
            <p:nvCxnSpPr>
              <p:cNvPr id="11704" name="Google Shape;11704;p6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1702" name="Google Shape;11702;p6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65"/>
            <p:cNvGrpSpPr/>
            <p:nvPr/>
          </p:nvGrpSpPr>
          <p:grpSpPr>
            <a:xfrm>
              <a:off x="4426818" y="2358282"/>
              <a:ext cx="225600" cy="307471"/>
              <a:chOff x="4426818" y="2358282"/>
              <a:chExt cx="225600" cy="307471"/>
            </a:xfrm>
          </p:grpSpPr>
          <p:cxnSp>
            <p:nvCxnSpPr>
              <p:cNvPr id="11707" name="Google Shape;11707;p65"/>
              <p:cNvCxnSpPr>
                <a:stCxn id="1170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1709" name="Google Shape;11709;p6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65"/>
            <p:cNvGrpSpPr/>
            <p:nvPr/>
          </p:nvGrpSpPr>
          <p:grpSpPr>
            <a:xfrm>
              <a:off x="4883984" y="2440153"/>
              <a:ext cx="225600" cy="296479"/>
              <a:chOff x="4883984" y="2440153"/>
              <a:chExt cx="225600" cy="296479"/>
            </a:xfrm>
          </p:grpSpPr>
          <p:cxnSp>
            <p:nvCxnSpPr>
              <p:cNvPr id="11711" name="Google Shape;11711;p6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1712" name="Google Shape;11712;p6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5"/>
            <p:cNvGrpSpPr/>
            <p:nvPr/>
          </p:nvGrpSpPr>
          <p:grpSpPr>
            <a:xfrm>
              <a:off x="3512551" y="2358356"/>
              <a:ext cx="225647" cy="307629"/>
              <a:chOff x="2182679" y="2005014"/>
              <a:chExt cx="792300" cy="1080158"/>
            </a:xfrm>
          </p:grpSpPr>
          <p:cxnSp>
            <p:nvCxnSpPr>
              <p:cNvPr id="11715" name="Google Shape;11715;p65"/>
              <p:cNvCxnSpPr>
                <a:stCxn id="1171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1701" name="Google Shape;11701;p6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17" name="Google Shape;11717;p65"/>
          <p:cNvGrpSpPr/>
          <p:nvPr/>
        </p:nvGrpSpPr>
        <p:grpSpPr>
          <a:xfrm>
            <a:off x="6872633" y="1182079"/>
            <a:ext cx="1559809" cy="722610"/>
            <a:chOff x="634175" y="2986275"/>
            <a:chExt cx="3147949" cy="1458344"/>
          </a:xfrm>
        </p:grpSpPr>
        <p:cxnSp>
          <p:nvCxnSpPr>
            <p:cNvPr id="11718" name="Google Shape;11718;p65"/>
            <p:cNvCxnSpPr>
              <a:stCxn id="11719" idx="4"/>
              <a:endCxn id="1172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1721" name="Google Shape;11721;p65"/>
            <p:cNvCxnSpPr>
              <a:stCxn id="11720" idx="0"/>
              <a:endCxn id="1172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723" name="Google Shape;11723;p65"/>
            <p:cNvCxnSpPr>
              <a:stCxn id="11722" idx="4"/>
              <a:endCxn id="1172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725" name="Google Shape;11725;p65"/>
            <p:cNvCxnSpPr>
              <a:stCxn id="11724" idx="0"/>
              <a:endCxn id="1172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1726" name="Google Shape;11726;p6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722" name="Google Shape;11722;p6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719" name="Google Shape;11719;p6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724" name="Google Shape;11724;p6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720" name="Google Shape;11720;p6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727" name="Google Shape;11727;p65"/>
          <p:cNvGrpSpPr/>
          <p:nvPr/>
        </p:nvGrpSpPr>
        <p:grpSpPr>
          <a:xfrm>
            <a:off x="3526424" y="2891987"/>
            <a:ext cx="1570719" cy="294123"/>
            <a:chOff x="998425" y="1182125"/>
            <a:chExt cx="1065400" cy="199500"/>
          </a:xfrm>
        </p:grpSpPr>
        <p:sp>
          <p:nvSpPr>
            <p:cNvPr id="11728" name="Google Shape;11728;p6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65"/>
          <p:cNvGrpSpPr/>
          <p:nvPr/>
        </p:nvGrpSpPr>
        <p:grpSpPr>
          <a:xfrm>
            <a:off x="6869680" y="2009474"/>
            <a:ext cx="1565716" cy="366729"/>
            <a:chOff x="1247650" y="2075423"/>
            <a:chExt cx="6648477" cy="1557238"/>
          </a:xfrm>
        </p:grpSpPr>
        <p:sp>
          <p:nvSpPr>
            <p:cNvPr id="11734" name="Google Shape;11734;p6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0" name="Google Shape;11740;p65"/>
          <p:cNvGrpSpPr/>
          <p:nvPr/>
        </p:nvGrpSpPr>
        <p:grpSpPr>
          <a:xfrm>
            <a:off x="6853992" y="3158289"/>
            <a:ext cx="1597061" cy="663440"/>
            <a:chOff x="6796238" y="3158297"/>
            <a:chExt cx="1630319" cy="677257"/>
          </a:xfrm>
        </p:grpSpPr>
        <p:cxnSp>
          <p:nvCxnSpPr>
            <p:cNvPr id="11741" name="Google Shape;11741;p6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742" name="Google Shape;11742;p6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743" name="Google Shape;11743;p6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1744" name="Google Shape;11744;p6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1745" name="Google Shape;11745;p65"/>
            <p:cNvGrpSpPr/>
            <p:nvPr/>
          </p:nvGrpSpPr>
          <p:grpSpPr>
            <a:xfrm>
              <a:off x="6796238" y="3311904"/>
              <a:ext cx="1630319" cy="377697"/>
              <a:chOff x="6796238" y="3311904"/>
              <a:chExt cx="1630319" cy="377697"/>
            </a:xfrm>
          </p:grpSpPr>
          <p:sp>
            <p:nvSpPr>
              <p:cNvPr id="11746" name="Google Shape;11746;p6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49" name="Google Shape;11749;p65"/>
          <p:cNvGrpSpPr/>
          <p:nvPr/>
        </p:nvGrpSpPr>
        <p:grpSpPr>
          <a:xfrm>
            <a:off x="5375130" y="1179681"/>
            <a:ext cx="1368606" cy="1593805"/>
            <a:chOff x="1839112" y="2209163"/>
            <a:chExt cx="1918159" cy="2233784"/>
          </a:xfrm>
        </p:grpSpPr>
        <p:sp>
          <p:nvSpPr>
            <p:cNvPr id="11750" name="Google Shape;11750;p6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53" name="Google Shape;11753;p65"/>
            <p:cNvCxnSpPr>
              <a:stCxn id="11750" idx="6"/>
              <a:endCxn id="1175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754" name="Google Shape;11754;p65"/>
            <p:cNvCxnSpPr>
              <a:stCxn id="11751" idx="4"/>
              <a:endCxn id="1175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1756" name="Google Shape;11756;p65"/>
            <p:cNvCxnSpPr>
              <a:stCxn id="11755" idx="6"/>
              <a:endCxn id="1175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757" name="Google Shape;11757;p65"/>
            <p:cNvCxnSpPr>
              <a:stCxn id="11752" idx="4"/>
              <a:endCxn id="1175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1755" name="Google Shape;11755;p6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60" name="Google Shape;11760;p65"/>
            <p:cNvCxnSpPr>
              <a:endCxn id="1175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1761" name="Google Shape;11761;p65"/>
          <p:cNvGrpSpPr/>
          <p:nvPr/>
        </p:nvGrpSpPr>
        <p:grpSpPr>
          <a:xfrm>
            <a:off x="3507503" y="1185917"/>
            <a:ext cx="1637968" cy="154942"/>
            <a:chOff x="238125" y="2506075"/>
            <a:chExt cx="7115411" cy="673075"/>
          </a:xfrm>
        </p:grpSpPr>
        <p:sp>
          <p:nvSpPr>
            <p:cNvPr id="11762" name="Google Shape;11762;p6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7" name="Google Shape;11767;p65"/>
          <p:cNvGrpSpPr/>
          <p:nvPr/>
        </p:nvGrpSpPr>
        <p:grpSpPr>
          <a:xfrm>
            <a:off x="746187" y="1507514"/>
            <a:ext cx="2476762" cy="91743"/>
            <a:chOff x="1464850" y="436376"/>
            <a:chExt cx="6001362" cy="222300"/>
          </a:xfrm>
        </p:grpSpPr>
        <p:sp>
          <p:nvSpPr>
            <p:cNvPr id="11768" name="Google Shape;11768;p6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73" name="Google Shape;11773;p6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774" name="Google Shape;11774;p6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775" name="Google Shape;11775;p6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776" name="Google Shape;11776;p6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1777" name="Google Shape;11777;p65"/>
          <p:cNvGrpSpPr/>
          <p:nvPr/>
        </p:nvGrpSpPr>
        <p:grpSpPr>
          <a:xfrm>
            <a:off x="732455" y="2742980"/>
            <a:ext cx="1452710" cy="651923"/>
            <a:chOff x="803162" y="2667727"/>
            <a:chExt cx="1411906" cy="633611"/>
          </a:xfrm>
        </p:grpSpPr>
        <p:cxnSp>
          <p:nvCxnSpPr>
            <p:cNvPr id="11778" name="Google Shape;11778;p65"/>
            <p:cNvCxnSpPr>
              <a:stCxn id="11779" idx="2"/>
              <a:endCxn id="1178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781" name="Google Shape;11781;p65"/>
            <p:cNvCxnSpPr>
              <a:stCxn id="11782" idx="0"/>
              <a:endCxn id="1177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783" name="Google Shape;11783;p65"/>
            <p:cNvCxnSpPr>
              <a:stCxn id="11782" idx="2"/>
              <a:endCxn id="1178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785" name="Google Shape;11785;p65"/>
            <p:cNvCxnSpPr>
              <a:stCxn id="11786" idx="0"/>
              <a:endCxn id="1178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787" name="Google Shape;11787;p65"/>
            <p:cNvCxnSpPr>
              <a:stCxn id="11780" idx="2"/>
              <a:endCxn id="1178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789" name="Google Shape;11789;p65"/>
            <p:cNvCxnSpPr>
              <a:stCxn id="11790" idx="0"/>
              <a:endCxn id="1178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1786" name="Google Shape;11786;p6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84" name="Google Shape;11784;p6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90" name="Google Shape;11790;p6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88" name="Google Shape;11788;p6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80" name="Google Shape;11780;p6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82" name="Google Shape;11782;p6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779" name="Google Shape;11779;p6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1791" name="Google Shape;11791;p65"/>
          <p:cNvGrpSpPr/>
          <p:nvPr/>
        </p:nvGrpSpPr>
        <p:grpSpPr>
          <a:xfrm>
            <a:off x="732456" y="1178518"/>
            <a:ext cx="2518541" cy="209309"/>
            <a:chOff x="803163" y="1111966"/>
            <a:chExt cx="2447800" cy="203430"/>
          </a:xfrm>
        </p:grpSpPr>
        <p:grpSp>
          <p:nvGrpSpPr>
            <p:cNvPr id="11792" name="Google Shape;11792;p65"/>
            <p:cNvGrpSpPr/>
            <p:nvPr/>
          </p:nvGrpSpPr>
          <p:grpSpPr>
            <a:xfrm>
              <a:off x="1958180" y="1111966"/>
              <a:ext cx="588019" cy="121396"/>
              <a:chOff x="4808316" y="2800065"/>
              <a:chExt cx="1999386" cy="412910"/>
            </a:xfrm>
          </p:grpSpPr>
          <p:sp>
            <p:nvSpPr>
              <p:cNvPr id="11793" name="Google Shape;11793;p6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4" name="Google Shape;11794;p65"/>
              <p:cNvGrpSpPr/>
              <p:nvPr/>
            </p:nvGrpSpPr>
            <p:grpSpPr>
              <a:xfrm>
                <a:off x="4808316" y="2800065"/>
                <a:ext cx="92400" cy="411825"/>
                <a:chOff x="845575" y="2563700"/>
                <a:chExt cx="92400" cy="411825"/>
              </a:xfrm>
            </p:grpSpPr>
            <p:cxnSp>
              <p:nvCxnSpPr>
                <p:cNvPr id="11795" name="Google Shape;11795;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796" name="Google Shape;11796;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797" name="Google Shape;11797;p6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1798" name="Google Shape;11798;p6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9" name="Google Shape;11799;p65"/>
            <p:cNvGrpSpPr/>
            <p:nvPr/>
          </p:nvGrpSpPr>
          <p:grpSpPr>
            <a:xfrm>
              <a:off x="803163" y="1111974"/>
              <a:ext cx="591158" cy="121545"/>
              <a:chOff x="803163" y="1111974"/>
              <a:chExt cx="591158" cy="121545"/>
            </a:xfrm>
          </p:grpSpPr>
          <p:grpSp>
            <p:nvGrpSpPr>
              <p:cNvPr id="11800" name="Google Shape;11800;p65"/>
              <p:cNvGrpSpPr/>
              <p:nvPr/>
            </p:nvGrpSpPr>
            <p:grpSpPr>
              <a:xfrm>
                <a:off x="803163" y="1111974"/>
                <a:ext cx="27175" cy="121077"/>
                <a:chOff x="845575" y="2563700"/>
                <a:chExt cx="92400" cy="411825"/>
              </a:xfrm>
            </p:grpSpPr>
            <p:cxnSp>
              <p:nvCxnSpPr>
                <p:cNvPr id="11801" name="Google Shape;11801;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802" name="Google Shape;11802;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3" name="Google Shape;11803;p6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65"/>
            <p:cNvGrpSpPr/>
            <p:nvPr/>
          </p:nvGrpSpPr>
          <p:grpSpPr>
            <a:xfrm>
              <a:off x="1381910" y="1194219"/>
              <a:ext cx="588341" cy="121177"/>
              <a:chOff x="1381910" y="1194219"/>
              <a:chExt cx="588341" cy="121177"/>
            </a:xfrm>
          </p:grpSpPr>
          <p:grpSp>
            <p:nvGrpSpPr>
              <p:cNvPr id="11805" name="Google Shape;11805;p65"/>
              <p:cNvGrpSpPr/>
              <p:nvPr/>
            </p:nvGrpSpPr>
            <p:grpSpPr>
              <a:xfrm rot="10800000">
                <a:off x="1381910" y="1194319"/>
                <a:ext cx="27175" cy="121077"/>
                <a:chOff x="2070100" y="2563700"/>
                <a:chExt cx="92400" cy="411825"/>
              </a:xfrm>
            </p:grpSpPr>
            <p:cxnSp>
              <p:nvCxnSpPr>
                <p:cNvPr id="11806" name="Google Shape;11806;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807" name="Google Shape;11807;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8" name="Google Shape;11808;p6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9" name="Google Shape;11809;p65"/>
            <p:cNvGrpSpPr/>
            <p:nvPr/>
          </p:nvGrpSpPr>
          <p:grpSpPr>
            <a:xfrm>
              <a:off x="2532079" y="1194219"/>
              <a:ext cx="704927" cy="121177"/>
              <a:chOff x="2532079" y="1194219"/>
              <a:chExt cx="704927" cy="121177"/>
            </a:xfrm>
          </p:grpSpPr>
          <p:grpSp>
            <p:nvGrpSpPr>
              <p:cNvPr id="11810" name="Google Shape;11810;p65"/>
              <p:cNvGrpSpPr/>
              <p:nvPr/>
            </p:nvGrpSpPr>
            <p:grpSpPr>
              <a:xfrm rot="10800000">
                <a:off x="2532079" y="1194319"/>
                <a:ext cx="27175" cy="121077"/>
                <a:chOff x="2070100" y="2563700"/>
                <a:chExt cx="92400" cy="411825"/>
              </a:xfrm>
            </p:grpSpPr>
            <p:cxnSp>
              <p:nvCxnSpPr>
                <p:cNvPr id="11811" name="Google Shape;11811;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812" name="Google Shape;11812;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3" name="Google Shape;11813;p6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14" name="Google Shape;11814;p65"/>
          <p:cNvGrpSpPr/>
          <p:nvPr/>
        </p:nvGrpSpPr>
        <p:grpSpPr>
          <a:xfrm>
            <a:off x="3525467" y="3875150"/>
            <a:ext cx="1567778" cy="491677"/>
            <a:chOff x="5194708" y="3484366"/>
            <a:chExt cx="3148148" cy="987304"/>
          </a:xfrm>
        </p:grpSpPr>
        <p:grpSp>
          <p:nvGrpSpPr>
            <p:cNvPr id="11815" name="Google Shape;11815;p65"/>
            <p:cNvGrpSpPr/>
            <p:nvPr/>
          </p:nvGrpSpPr>
          <p:grpSpPr>
            <a:xfrm>
              <a:off x="7531521" y="3484366"/>
              <a:ext cx="811335" cy="987304"/>
              <a:chOff x="3379425" y="1617275"/>
              <a:chExt cx="1090650" cy="1327200"/>
            </a:xfrm>
          </p:grpSpPr>
          <p:sp>
            <p:nvSpPr>
              <p:cNvPr id="11816" name="Google Shape;11816;p6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65"/>
            <p:cNvGrpSpPr/>
            <p:nvPr/>
          </p:nvGrpSpPr>
          <p:grpSpPr>
            <a:xfrm>
              <a:off x="6752546" y="3484366"/>
              <a:ext cx="811428" cy="987304"/>
              <a:chOff x="2332275" y="1617275"/>
              <a:chExt cx="1090775" cy="1327200"/>
            </a:xfrm>
          </p:grpSpPr>
          <p:sp>
            <p:nvSpPr>
              <p:cNvPr id="11820" name="Google Shape;11820;p6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65"/>
            <p:cNvGrpSpPr/>
            <p:nvPr/>
          </p:nvGrpSpPr>
          <p:grpSpPr>
            <a:xfrm>
              <a:off x="5973664" y="3484366"/>
              <a:ext cx="811335" cy="987304"/>
              <a:chOff x="1285250" y="1617275"/>
              <a:chExt cx="1090650" cy="1327200"/>
            </a:xfrm>
          </p:grpSpPr>
          <p:sp>
            <p:nvSpPr>
              <p:cNvPr id="11824" name="Google Shape;11824;p6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65"/>
            <p:cNvGrpSpPr/>
            <p:nvPr/>
          </p:nvGrpSpPr>
          <p:grpSpPr>
            <a:xfrm>
              <a:off x="5194708" y="3484366"/>
              <a:ext cx="811409" cy="987304"/>
              <a:chOff x="238125" y="1617275"/>
              <a:chExt cx="1090750" cy="1327200"/>
            </a:xfrm>
          </p:grpSpPr>
          <p:sp>
            <p:nvSpPr>
              <p:cNvPr id="11828" name="Google Shape;11828;p6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31" name="Google Shape;11831;p65"/>
          <p:cNvGrpSpPr/>
          <p:nvPr/>
        </p:nvGrpSpPr>
        <p:grpSpPr>
          <a:xfrm>
            <a:off x="3486076" y="3355561"/>
            <a:ext cx="1616964" cy="346256"/>
            <a:chOff x="1808063" y="4294338"/>
            <a:chExt cx="3370782" cy="721817"/>
          </a:xfrm>
        </p:grpSpPr>
        <p:sp>
          <p:nvSpPr>
            <p:cNvPr id="11832" name="Google Shape;11832;p6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65"/>
          <p:cNvGrpSpPr/>
          <p:nvPr/>
        </p:nvGrpSpPr>
        <p:grpSpPr>
          <a:xfrm>
            <a:off x="764288" y="3641590"/>
            <a:ext cx="1295882" cy="646587"/>
            <a:chOff x="834100" y="3642869"/>
            <a:chExt cx="1259483" cy="628426"/>
          </a:xfrm>
        </p:grpSpPr>
        <p:sp>
          <p:nvSpPr>
            <p:cNvPr id="11843" name="Google Shape;11843;p6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8" name="Google Shape;11868;p65"/>
            <p:cNvGrpSpPr/>
            <p:nvPr/>
          </p:nvGrpSpPr>
          <p:grpSpPr>
            <a:xfrm>
              <a:off x="1360364" y="3847835"/>
              <a:ext cx="208119" cy="224359"/>
              <a:chOff x="1360769" y="3847100"/>
              <a:chExt cx="208119" cy="224359"/>
            </a:xfrm>
          </p:grpSpPr>
          <p:sp>
            <p:nvSpPr>
              <p:cNvPr id="11869" name="Google Shape;11869;p6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9" name="Google Shape;11889;p6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3" name="Google Shape;11903;p65"/>
          <p:cNvGrpSpPr/>
          <p:nvPr/>
        </p:nvGrpSpPr>
        <p:grpSpPr>
          <a:xfrm rot="5400000">
            <a:off x="5977401" y="3438087"/>
            <a:ext cx="164064" cy="1414916"/>
            <a:chOff x="4428249" y="1369375"/>
            <a:chExt cx="36905" cy="429569"/>
          </a:xfrm>
        </p:grpSpPr>
        <p:sp>
          <p:nvSpPr>
            <p:cNvPr id="11904" name="Google Shape;11904;p6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65"/>
          <p:cNvGrpSpPr/>
          <p:nvPr/>
        </p:nvGrpSpPr>
        <p:grpSpPr>
          <a:xfrm flipH="1" rot="10800000">
            <a:off x="5349830" y="3026630"/>
            <a:ext cx="1419207" cy="24808"/>
            <a:chOff x="219558" y="4738465"/>
            <a:chExt cx="5852400" cy="102300"/>
          </a:xfrm>
        </p:grpSpPr>
        <p:cxnSp>
          <p:nvCxnSpPr>
            <p:cNvPr id="11937" name="Google Shape;11937;p6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1938" name="Google Shape;11938;p6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65"/>
          <p:cNvGrpSpPr/>
          <p:nvPr/>
        </p:nvGrpSpPr>
        <p:grpSpPr>
          <a:xfrm>
            <a:off x="5361148" y="3399694"/>
            <a:ext cx="1396570" cy="385016"/>
            <a:chOff x="5286284" y="2966544"/>
            <a:chExt cx="1396570" cy="385016"/>
          </a:xfrm>
        </p:grpSpPr>
        <p:cxnSp>
          <p:nvCxnSpPr>
            <p:cNvPr id="11944" name="Google Shape;11944;p6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1945" name="Google Shape;11945;p6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1946" name="Google Shape;11946;p65"/>
            <p:cNvGrpSpPr/>
            <p:nvPr/>
          </p:nvGrpSpPr>
          <p:grpSpPr>
            <a:xfrm>
              <a:off x="5287688" y="3173364"/>
              <a:ext cx="1395166" cy="74100"/>
              <a:chOff x="5287688" y="3173364"/>
              <a:chExt cx="1395166" cy="74100"/>
            </a:xfrm>
          </p:grpSpPr>
          <p:cxnSp>
            <p:nvCxnSpPr>
              <p:cNvPr id="11947" name="Google Shape;11947;p6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1948" name="Google Shape;11948;p6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1949" name="Google Shape;11949;p6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950" name="Google Shape;11950;p6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951" name="Google Shape;11951;p6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952" name="Google Shape;11952;p6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953" name="Google Shape;11953;p6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954" name="Google Shape;11954;p6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1955" name="Google Shape;11955;p6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1956" name="Google Shape;11956;p65"/>
          <p:cNvGrpSpPr/>
          <p:nvPr/>
        </p:nvGrpSpPr>
        <p:grpSpPr>
          <a:xfrm>
            <a:off x="2047214" y="1818470"/>
            <a:ext cx="1182276" cy="662027"/>
            <a:chOff x="2029517" y="1732295"/>
            <a:chExt cx="1149068" cy="643432"/>
          </a:xfrm>
        </p:grpSpPr>
        <p:grpSp>
          <p:nvGrpSpPr>
            <p:cNvPr id="11957" name="Google Shape;11957;p65"/>
            <p:cNvGrpSpPr/>
            <p:nvPr/>
          </p:nvGrpSpPr>
          <p:grpSpPr>
            <a:xfrm>
              <a:off x="2708660" y="1746937"/>
              <a:ext cx="455427" cy="244429"/>
              <a:chOff x="2700693" y="1746937"/>
              <a:chExt cx="455427" cy="244429"/>
            </a:xfrm>
          </p:grpSpPr>
          <p:grpSp>
            <p:nvGrpSpPr>
              <p:cNvPr id="11958" name="Google Shape;11958;p65"/>
              <p:cNvGrpSpPr/>
              <p:nvPr/>
            </p:nvGrpSpPr>
            <p:grpSpPr>
              <a:xfrm>
                <a:off x="2905682" y="1782817"/>
                <a:ext cx="250438" cy="208549"/>
                <a:chOff x="2905682" y="1782817"/>
                <a:chExt cx="250438" cy="208549"/>
              </a:xfrm>
            </p:grpSpPr>
            <p:cxnSp>
              <p:nvCxnSpPr>
                <p:cNvPr id="11959" name="Google Shape;11959;p6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960" name="Google Shape;11960;p6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5"/>
              <p:cNvGrpSpPr/>
              <p:nvPr/>
            </p:nvGrpSpPr>
            <p:grpSpPr>
              <a:xfrm>
                <a:off x="2700693" y="1746937"/>
                <a:ext cx="449967" cy="72374"/>
                <a:chOff x="2700693" y="1746937"/>
                <a:chExt cx="449967" cy="72374"/>
              </a:xfrm>
            </p:grpSpPr>
            <p:cxnSp>
              <p:nvCxnSpPr>
                <p:cNvPr id="11962" name="Google Shape;11962;p6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963" name="Google Shape;11963;p6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64" name="Google Shape;11964;p65"/>
            <p:cNvGrpSpPr/>
            <p:nvPr/>
          </p:nvGrpSpPr>
          <p:grpSpPr>
            <a:xfrm>
              <a:off x="2029517" y="1732295"/>
              <a:ext cx="1149068" cy="643432"/>
              <a:chOff x="2029517" y="1732295"/>
              <a:chExt cx="1149068" cy="643432"/>
            </a:xfrm>
          </p:grpSpPr>
          <p:grpSp>
            <p:nvGrpSpPr>
              <p:cNvPr id="11965" name="Google Shape;11965;p65"/>
              <p:cNvGrpSpPr/>
              <p:nvPr/>
            </p:nvGrpSpPr>
            <p:grpSpPr>
              <a:xfrm>
                <a:off x="2703618" y="2103152"/>
                <a:ext cx="474966" cy="260017"/>
                <a:chOff x="2703618" y="2103152"/>
                <a:chExt cx="474966" cy="260017"/>
              </a:xfrm>
            </p:grpSpPr>
            <p:grpSp>
              <p:nvGrpSpPr>
                <p:cNvPr id="11966" name="Google Shape;11966;p65"/>
                <p:cNvGrpSpPr/>
                <p:nvPr/>
              </p:nvGrpSpPr>
              <p:grpSpPr>
                <a:xfrm>
                  <a:off x="2703618" y="2290640"/>
                  <a:ext cx="450291" cy="72529"/>
                  <a:chOff x="2703618" y="2290640"/>
                  <a:chExt cx="450291" cy="72529"/>
                </a:xfrm>
              </p:grpSpPr>
              <p:cxnSp>
                <p:nvCxnSpPr>
                  <p:cNvPr id="11967" name="Google Shape;11967;p6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968" name="Google Shape;11968;p6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65"/>
                <p:cNvGrpSpPr/>
                <p:nvPr/>
              </p:nvGrpSpPr>
              <p:grpSpPr>
                <a:xfrm>
                  <a:off x="2908607" y="2103152"/>
                  <a:ext cx="269977" cy="223538"/>
                  <a:chOff x="2908607" y="2103152"/>
                  <a:chExt cx="269977" cy="223538"/>
                </a:xfrm>
              </p:grpSpPr>
              <p:cxnSp>
                <p:nvCxnSpPr>
                  <p:cNvPr id="11970" name="Google Shape;11970;p6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971" name="Google Shape;11971;p6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72" name="Google Shape;11972;p65"/>
              <p:cNvGrpSpPr/>
              <p:nvPr/>
            </p:nvGrpSpPr>
            <p:grpSpPr>
              <a:xfrm>
                <a:off x="2029517" y="1732295"/>
                <a:ext cx="685827" cy="643432"/>
                <a:chOff x="2029517" y="1732295"/>
                <a:chExt cx="685827" cy="643432"/>
              </a:xfrm>
            </p:grpSpPr>
            <p:sp>
              <p:nvSpPr>
                <p:cNvPr id="11973" name="Google Shape;11973;p6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4" name="Google Shape;11974;p65"/>
                <p:cNvGrpSpPr/>
                <p:nvPr/>
              </p:nvGrpSpPr>
              <p:grpSpPr>
                <a:xfrm>
                  <a:off x="2158948" y="1732295"/>
                  <a:ext cx="556396" cy="333108"/>
                  <a:chOff x="2158948" y="1732295"/>
                  <a:chExt cx="556396" cy="333108"/>
                </a:xfrm>
              </p:grpSpPr>
              <p:cxnSp>
                <p:nvCxnSpPr>
                  <p:cNvPr id="11975" name="Google Shape;11975;p6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976" name="Google Shape;11976;p6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7" name="Google Shape;11977;p65"/>
                <p:cNvGrpSpPr/>
                <p:nvPr/>
              </p:nvGrpSpPr>
              <p:grpSpPr>
                <a:xfrm>
                  <a:off x="2159908" y="2065057"/>
                  <a:ext cx="550884" cy="310670"/>
                  <a:chOff x="2159908" y="2065057"/>
                  <a:chExt cx="550884" cy="310670"/>
                </a:xfrm>
              </p:grpSpPr>
              <p:cxnSp>
                <p:nvCxnSpPr>
                  <p:cNvPr id="11978" name="Google Shape;11978;p6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979" name="Google Shape;11979;p6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1980" name="Google Shape;11980;p65"/>
          <p:cNvGrpSpPr/>
          <p:nvPr/>
        </p:nvGrpSpPr>
        <p:grpSpPr>
          <a:xfrm>
            <a:off x="732462" y="1766083"/>
            <a:ext cx="962651" cy="810058"/>
            <a:chOff x="844912" y="1681380"/>
            <a:chExt cx="935611" cy="787305"/>
          </a:xfrm>
        </p:grpSpPr>
        <p:grpSp>
          <p:nvGrpSpPr>
            <p:cNvPr id="11981" name="Google Shape;11981;p65"/>
            <p:cNvGrpSpPr/>
            <p:nvPr/>
          </p:nvGrpSpPr>
          <p:grpSpPr>
            <a:xfrm>
              <a:off x="844912" y="1819635"/>
              <a:ext cx="329836" cy="510016"/>
              <a:chOff x="844912" y="1819635"/>
              <a:chExt cx="329836" cy="510016"/>
            </a:xfrm>
          </p:grpSpPr>
          <p:sp>
            <p:nvSpPr>
              <p:cNvPr id="11982" name="Google Shape;11982;p6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65"/>
            <p:cNvGrpSpPr/>
            <p:nvPr/>
          </p:nvGrpSpPr>
          <p:grpSpPr>
            <a:xfrm>
              <a:off x="1284601" y="2158168"/>
              <a:ext cx="495923" cy="310517"/>
              <a:chOff x="1284601" y="2158168"/>
              <a:chExt cx="495923" cy="310517"/>
            </a:xfrm>
          </p:grpSpPr>
          <p:sp>
            <p:nvSpPr>
              <p:cNvPr id="11989" name="Google Shape;11989;p6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0" name="Google Shape;11990;p65"/>
              <p:cNvGrpSpPr/>
              <p:nvPr/>
            </p:nvGrpSpPr>
            <p:grpSpPr>
              <a:xfrm>
                <a:off x="1507666" y="2158168"/>
                <a:ext cx="272858" cy="310517"/>
                <a:chOff x="1507666" y="2158168"/>
                <a:chExt cx="272858" cy="310517"/>
              </a:xfrm>
            </p:grpSpPr>
            <p:grpSp>
              <p:nvGrpSpPr>
                <p:cNvPr id="11991" name="Google Shape;11991;p65"/>
                <p:cNvGrpSpPr/>
                <p:nvPr/>
              </p:nvGrpSpPr>
              <p:grpSpPr>
                <a:xfrm>
                  <a:off x="1507666" y="2176104"/>
                  <a:ext cx="166395" cy="273149"/>
                  <a:chOff x="1507666" y="2176104"/>
                  <a:chExt cx="166395" cy="273149"/>
                </a:xfrm>
              </p:grpSpPr>
              <p:sp>
                <p:nvSpPr>
                  <p:cNvPr id="11992" name="Google Shape;11992;p6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9" name="Google Shape;11999;p6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01" name="Google Shape;12001;p65"/>
            <p:cNvGrpSpPr/>
            <p:nvPr/>
          </p:nvGrpSpPr>
          <p:grpSpPr>
            <a:xfrm>
              <a:off x="1284601" y="1681380"/>
              <a:ext cx="495923" cy="310517"/>
              <a:chOff x="1284601" y="1681380"/>
              <a:chExt cx="495923" cy="310517"/>
            </a:xfrm>
          </p:grpSpPr>
          <p:sp>
            <p:nvSpPr>
              <p:cNvPr id="12002" name="Google Shape;12002;p6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3" name="Google Shape;12003;p65"/>
              <p:cNvGrpSpPr/>
              <p:nvPr/>
            </p:nvGrpSpPr>
            <p:grpSpPr>
              <a:xfrm>
                <a:off x="1507666" y="1681380"/>
                <a:ext cx="272858" cy="310517"/>
                <a:chOff x="1507666" y="1681380"/>
                <a:chExt cx="272858" cy="310517"/>
              </a:xfrm>
            </p:grpSpPr>
            <p:grpSp>
              <p:nvGrpSpPr>
                <p:cNvPr id="12004" name="Google Shape;12004;p65"/>
                <p:cNvGrpSpPr/>
                <p:nvPr/>
              </p:nvGrpSpPr>
              <p:grpSpPr>
                <a:xfrm>
                  <a:off x="1507666" y="1700120"/>
                  <a:ext cx="166395" cy="272984"/>
                  <a:chOff x="1507666" y="1700120"/>
                  <a:chExt cx="166395" cy="272984"/>
                </a:xfrm>
              </p:grpSpPr>
              <p:sp>
                <p:nvSpPr>
                  <p:cNvPr id="12005" name="Google Shape;12005;p6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2" name="Google Shape;12012;p6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014" name="Google Shape;12014;p65"/>
          <p:cNvGrpSpPr/>
          <p:nvPr/>
        </p:nvGrpSpPr>
        <p:grpSpPr>
          <a:xfrm>
            <a:off x="6841403" y="2533512"/>
            <a:ext cx="1622269" cy="552443"/>
            <a:chOff x="6894650" y="2574740"/>
            <a:chExt cx="1445100" cy="492111"/>
          </a:xfrm>
        </p:grpSpPr>
        <p:sp>
          <p:nvSpPr>
            <p:cNvPr id="12015" name="Google Shape;12015;p6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20" name="Google Shape;12020;p6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2021" name="Google Shape;12021;p65"/>
          <p:cNvGrpSpPr/>
          <p:nvPr/>
        </p:nvGrpSpPr>
        <p:grpSpPr>
          <a:xfrm>
            <a:off x="6860946" y="3907768"/>
            <a:ext cx="1583206" cy="475705"/>
            <a:chOff x="6953919" y="3907920"/>
            <a:chExt cx="1377300" cy="475705"/>
          </a:xfrm>
        </p:grpSpPr>
        <p:cxnSp>
          <p:nvCxnSpPr>
            <p:cNvPr id="12022" name="Google Shape;12022;p6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023" name="Google Shape;12023;p6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2024" name="Google Shape;12024;p6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025" name="Google Shape;12025;p6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2026" name="Google Shape;12026;p6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2027" name="Google Shape;12027;p65"/>
          <p:cNvGrpSpPr/>
          <p:nvPr/>
        </p:nvGrpSpPr>
        <p:grpSpPr>
          <a:xfrm>
            <a:off x="2364534" y="2668913"/>
            <a:ext cx="836286" cy="824529"/>
            <a:chOff x="2389399" y="2595741"/>
            <a:chExt cx="812796" cy="801369"/>
          </a:xfrm>
        </p:grpSpPr>
        <p:grpSp>
          <p:nvGrpSpPr>
            <p:cNvPr id="12028" name="Google Shape;12028;p65"/>
            <p:cNvGrpSpPr/>
            <p:nvPr/>
          </p:nvGrpSpPr>
          <p:grpSpPr>
            <a:xfrm>
              <a:off x="2492145" y="2881565"/>
              <a:ext cx="607300" cy="229751"/>
              <a:chOff x="2492145" y="2881565"/>
              <a:chExt cx="607300" cy="229751"/>
            </a:xfrm>
          </p:grpSpPr>
          <p:sp>
            <p:nvSpPr>
              <p:cNvPr id="12029" name="Google Shape;12029;p6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65"/>
            <p:cNvGrpSpPr/>
            <p:nvPr/>
          </p:nvGrpSpPr>
          <p:grpSpPr>
            <a:xfrm>
              <a:off x="2389399" y="2595741"/>
              <a:ext cx="812796" cy="296825"/>
              <a:chOff x="2389399" y="2595741"/>
              <a:chExt cx="812796" cy="296825"/>
            </a:xfrm>
          </p:grpSpPr>
          <p:grpSp>
            <p:nvGrpSpPr>
              <p:cNvPr id="12033" name="Google Shape;12033;p65"/>
              <p:cNvGrpSpPr/>
              <p:nvPr/>
            </p:nvGrpSpPr>
            <p:grpSpPr>
              <a:xfrm>
                <a:off x="2389399" y="2595741"/>
                <a:ext cx="363638" cy="296825"/>
                <a:chOff x="2389399" y="2595741"/>
                <a:chExt cx="363638" cy="296825"/>
              </a:xfrm>
            </p:grpSpPr>
            <p:grpSp>
              <p:nvGrpSpPr>
                <p:cNvPr id="12034" name="Google Shape;12034;p65"/>
                <p:cNvGrpSpPr/>
                <p:nvPr/>
              </p:nvGrpSpPr>
              <p:grpSpPr>
                <a:xfrm>
                  <a:off x="2493852" y="2794333"/>
                  <a:ext cx="259185" cy="98232"/>
                  <a:chOff x="2493852" y="2794333"/>
                  <a:chExt cx="259185" cy="98232"/>
                </a:xfrm>
              </p:grpSpPr>
              <p:sp>
                <p:nvSpPr>
                  <p:cNvPr id="12035" name="Google Shape;12035;p6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65"/>
                <p:cNvGrpSpPr/>
                <p:nvPr/>
              </p:nvGrpSpPr>
              <p:grpSpPr>
                <a:xfrm>
                  <a:off x="2389399" y="2595741"/>
                  <a:ext cx="224343" cy="182054"/>
                  <a:chOff x="2389399" y="2595741"/>
                  <a:chExt cx="224343" cy="182054"/>
                </a:xfrm>
              </p:grpSpPr>
              <p:sp>
                <p:nvSpPr>
                  <p:cNvPr id="12039" name="Google Shape;12039;p6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41" name="Google Shape;12041;p65"/>
              <p:cNvGrpSpPr/>
              <p:nvPr/>
            </p:nvGrpSpPr>
            <p:grpSpPr>
              <a:xfrm>
                <a:off x="2683630" y="2595741"/>
                <a:ext cx="224334" cy="296825"/>
                <a:chOff x="2683630" y="2595741"/>
                <a:chExt cx="224334" cy="296825"/>
              </a:xfrm>
            </p:grpSpPr>
            <p:grpSp>
              <p:nvGrpSpPr>
                <p:cNvPr id="12042" name="Google Shape;12042;p65"/>
                <p:cNvGrpSpPr/>
                <p:nvPr/>
              </p:nvGrpSpPr>
              <p:grpSpPr>
                <a:xfrm>
                  <a:off x="2788083" y="2794333"/>
                  <a:ext cx="15356" cy="98232"/>
                  <a:chOff x="2788083" y="2794333"/>
                  <a:chExt cx="15356" cy="98232"/>
                </a:xfrm>
              </p:grpSpPr>
              <p:sp>
                <p:nvSpPr>
                  <p:cNvPr id="12043" name="Google Shape;12043;p6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65"/>
                <p:cNvGrpSpPr/>
                <p:nvPr/>
              </p:nvGrpSpPr>
              <p:grpSpPr>
                <a:xfrm>
                  <a:off x="2683630" y="2595741"/>
                  <a:ext cx="224334" cy="182054"/>
                  <a:chOff x="2683630" y="2595741"/>
                  <a:chExt cx="224334" cy="182054"/>
                </a:xfrm>
              </p:grpSpPr>
              <p:sp>
                <p:nvSpPr>
                  <p:cNvPr id="12047" name="Google Shape;12047;p6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49" name="Google Shape;12049;p65"/>
              <p:cNvGrpSpPr/>
              <p:nvPr/>
            </p:nvGrpSpPr>
            <p:grpSpPr>
              <a:xfrm>
                <a:off x="2838475" y="2595741"/>
                <a:ext cx="363719" cy="296825"/>
                <a:chOff x="2838475" y="2595741"/>
                <a:chExt cx="363719" cy="296825"/>
              </a:xfrm>
            </p:grpSpPr>
            <p:grpSp>
              <p:nvGrpSpPr>
                <p:cNvPr id="12050" name="Google Shape;12050;p65"/>
                <p:cNvGrpSpPr/>
                <p:nvPr/>
              </p:nvGrpSpPr>
              <p:grpSpPr>
                <a:xfrm>
                  <a:off x="2838475" y="2794333"/>
                  <a:ext cx="259185" cy="98232"/>
                  <a:chOff x="2838475" y="2794333"/>
                  <a:chExt cx="259185" cy="98232"/>
                </a:xfrm>
              </p:grpSpPr>
              <p:sp>
                <p:nvSpPr>
                  <p:cNvPr id="12051" name="Google Shape;12051;p6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65"/>
                <p:cNvGrpSpPr/>
                <p:nvPr/>
              </p:nvGrpSpPr>
              <p:grpSpPr>
                <a:xfrm>
                  <a:off x="2977852" y="2595741"/>
                  <a:ext cx="224343" cy="182054"/>
                  <a:chOff x="2977852" y="2595741"/>
                  <a:chExt cx="224343" cy="182054"/>
                </a:xfrm>
              </p:grpSpPr>
              <p:sp>
                <p:nvSpPr>
                  <p:cNvPr id="12055" name="Google Shape;12055;p6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057" name="Google Shape;12057;p65"/>
            <p:cNvGrpSpPr/>
            <p:nvPr/>
          </p:nvGrpSpPr>
          <p:grpSpPr>
            <a:xfrm>
              <a:off x="2389399" y="3100241"/>
              <a:ext cx="812796" cy="296869"/>
              <a:chOff x="2389399" y="3100241"/>
              <a:chExt cx="812796" cy="296869"/>
            </a:xfrm>
          </p:grpSpPr>
          <p:grpSp>
            <p:nvGrpSpPr>
              <p:cNvPr id="12058" name="Google Shape;12058;p65"/>
              <p:cNvGrpSpPr/>
              <p:nvPr/>
            </p:nvGrpSpPr>
            <p:grpSpPr>
              <a:xfrm>
                <a:off x="2683630" y="3100241"/>
                <a:ext cx="224334" cy="296869"/>
                <a:chOff x="2683630" y="3100241"/>
                <a:chExt cx="224334" cy="296869"/>
              </a:xfrm>
            </p:grpSpPr>
            <p:grpSp>
              <p:nvGrpSpPr>
                <p:cNvPr id="12059" name="Google Shape;12059;p65"/>
                <p:cNvGrpSpPr/>
                <p:nvPr/>
              </p:nvGrpSpPr>
              <p:grpSpPr>
                <a:xfrm>
                  <a:off x="2788083" y="3100241"/>
                  <a:ext cx="15356" cy="98237"/>
                  <a:chOff x="2788083" y="3100241"/>
                  <a:chExt cx="15356" cy="98237"/>
                </a:xfrm>
              </p:grpSpPr>
              <p:sp>
                <p:nvSpPr>
                  <p:cNvPr id="12060" name="Google Shape;12060;p6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65"/>
                <p:cNvGrpSpPr/>
                <p:nvPr/>
              </p:nvGrpSpPr>
              <p:grpSpPr>
                <a:xfrm>
                  <a:off x="2683630" y="3215065"/>
                  <a:ext cx="224334" cy="182045"/>
                  <a:chOff x="2683630" y="3215065"/>
                  <a:chExt cx="224334" cy="182045"/>
                </a:xfrm>
              </p:grpSpPr>
              <p:sp>
                <p:nvSpPr>
                  <p:cNvPr id="12064" name="Google Shape;12064;p6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66" name="Google Shape;12066;p65"/>
              <p:cNvGrpSpPr/>
              <p:nvPr/>
            </p:nvGrpSpPr>
            <p:grpSpPr>
              <a:xfrm>
                <a:off x="2389399" y="3100241"/>
                <a:ext cx="363638" cy="296869"/>
                <a:chOff x="2389399" y="3100241"/>
                <a:chExt cx="363638" cy="296869"/>
              </a:xfrm>
            </p:grpSpPr>
            <p:grpSp>
              <p:nvGrpSpPr>
                <p:cNvPr id="12067" name="Google Shape;12067;p65"/>
                <p:cNvGrpSpPr/>
                <p:nvPr/>
              </p:nvGrpSpPr>
              <p:grpSpPr>
                <a:xfrm>
                  <a:off x="2493852" y="3100241"/>
                  <a:ext cx="259185" cy="98237"/>
                  <a:chOff x="2493852" y="3100241"/>
                  <a:chExt cx="259185" cy="98237"/>
                </a:xfrm>
              </p:grpSpPr>
              <p:sp>
                <p:nvSpPr>
                  <p:cNvPr id="12068" name="Google Shape;12068;p6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65"/>
                <p:cNvGrpSpPr/>
                <p:nvPr/>
              </p:nvGrpSpPr>
              <p:grpSpPr>
                <a:xfrm>
                  <a:off x="2389399" y="3215065"/>
                  <a:ext cx="224343" cy="182045"/>
                  <a:chOff x="2389399" y="3215065"/>
                  <a:chExt cx="224343" cy="182045"/>
                </a:xfrm>
              </p:grpSpPr>
              <p:sp>
                <p:nvSpPr>
                  <p:cNvPr id="12072" name="Google Shape;12072;p6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74" name="Google Shape;12074;p65"/>
              <p:cNvGrpSpPr/>
              <p:nvPr/>
            </p:nvGrpSpPr>
            <p:grpSpPr>
              <a:xfrm>
                <a:off x="2838475" y="3100241"/>
                <a:ext cx="363719" cy="296869"/>
                <a:chOff x="2838475" y="3100241"/>
                <a:chExt cx="363719" cy="296869"/>
              </a:xfrm>
            </p:grpSpPr>
            <p:grpSp>
              <p:nvGrpSpPr>
                <p:cNvPr id="12075" name="Google Shape;12075;p65"/>
                <p:cNvGrpSpPr/>
                <p:nvPr/>
              </p:nvGrpSpPr>
              <p:grpSpPr>
                <a:xfrm>
                  <a:off x="2838475" y="3100241"/>
                  <a:ext cx="259185" cy="98237"/>
                  <a:chOff x="2838475" y="3100241"/>
                  <a:chExt cx="259185" cy="98237"/>
                </a:xfrm>
              </p:grpSpPr>
              <p:sp>
                <p:nvSpPr>
                  <p:cNvPr id="12076" name="Google Shape;12076;p6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65"/>
                <p:cNvGrpSpPr/>
                <p:nvPr/>
              </p:nvGrpSpPr>
              <p:grpSpPr>
                <a:xfrm>
                  <a:off x="2977852" y="3215065"/>
                  <a:ext cx="224343" cy="182045"/>
                  <a:chOff x="2977852" y="3215065"/>
                  <a:chExt cx="224343" cy="182045"/>
                </a:xfrm>
              </p:grpSpPr>
              <p:sp>
                <p:nvSpPr>
                  <p:cNvPr id="12080" name="Google Shape;12080;p6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5" name="Shape 12085"/>
        <p:cNvGrpSpPr/>
        <p:nvPr/>
      </p:nvGrpSpPr>
      <p:grpSpPr>
        <a:xfrm>
          <a:off x="0" y="0"/>
          <a:ext cx="0" cy="0"/>
          <a:chOff x="0" y="0"/>
          <a:chExt cx="0" cy="0"/>
        </a:xfrm>
      </p:grpSpPr>
      <p:grpSp>
        <p:nvGrpSpPr>
          <p:cNvPr id="12086" name="Google Shape;12086;p66"/>
          <p:cNvGrpSpPr/>
          <p:nvPr/>
        </p:nvGrpSpPr>
        <p:grpSpPr>
          <a:xfrm>
            <a:off x="729238" y="1179665"/>
            <a:ext cx="1636117" cy="1526144"/>
            <a:chOff x="729238" y="1179665"/>
            <a:chExt cx="1636117" cy="1526144"/>
          </a:xfrm>
        </p:grpSpPr>
        <p:grpSp>
          <p:nvGrpSpPr>
            <p:cNvPr id="12087" name="Google Shape;12087;p66"/>
            <p:cNvGrpSpPr/>
            <p:nvPr/>
          </p:nvGrpSpPr>
          <p:grpSpPr>
            <a:xfrm>
              <a:off x="729238" y="1179665"/>
              <a:ext cx="80700" cy="1526144"/>
              <a:chOff x="729238" y="1179665"/>
              <a:chExt cx="80700" cy="1526144"/>
            </a:xfrm>
          </p:grpSpPr>
          <p:sp>
            <p:nvSpPr>
              <p:cNvPr id="12088" name="Google Shape;12088;p6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66"/>
            <p:cNvGrpSpPr/>
            <p:nvPr/>
          </p:nvGrpSpPr>
          <p:grpSpPr>
            <a:xfrm>
              <a:off x="903098" y="1179665"/>
              <a:ext cx="80700" cy="1526144"/>
              <a:chOff x="903098" y="1179665"/>
              <a:chExt cx="80700" cy="1526144"/>
            </a:xfrm>
          </p:grpSpPr>
          <p:sp>
            <p:nvSpPr>
              <p:cNvPr id="12099" name="Google Shape;12099;p6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66"/>
            <p:cNvGrpSpPr/>
            <p:nvPr/>
          </p:nvGrpSpPr>
          <p:grpSpPr>
            <a:xfrm>
              <a:off x="1076958" y="1179665"/>
              <a:ext cx="80700" cy="1526144"/>
              <a:chOff x="1076958" y="1179665"/>
              <a:chExt cx="80700" cy="1526144"/>
            </a:xfrm>
          </p:grpSpPr>
          <p:sp>
            <p:nvSpPr>
              <p:cNvPr id="12110" name="Google Shape;12110;p6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66"/>
            <p:cNvGrpSpPr/>
            <p:nvPr/>
          </p:nvGrpSpPr>
          <p:grpSpPr>
            <a:xfrm>
              <a:off x="1247707" y="1179665"/>
              <a:ext cx="80700" cy="1526144"/>
              <a:chOff x="1247707" y="1179665"/>
              <a:chExt cx="80700" cy="1526144"/>
            </a:xfrm>
          </p:grpSpPr>
          <p:sp>
            <p:nvSpPr>
              <p:cNvPr id="12121" name="Google Shape;12121;p6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66"/>
            <p:cNvGrpSpPr/>
            <p:nvPr/>
          </p:nvGrpSpPr>
          <p:grpSpPr>
            <a:xfrm>
              <a:off x="1421567" y="1179665"/>
              <a:ext cx="80700" cy="1526144"/>
              <a:chOff x="1421567" y="1179665"/>
              <a:chExt cx="80700" cy="1526144"/>
            </a:xfrm>
          </p:grpSpPr>
          <p:sp>
            <p:nvSpPr>
              <p:cNvPr id="12132" name="Google Shape;12132;p6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2" name="Google Shape;12142;p66"/>
            <p:cNvGrpSpPr/>
            <p:nvPr/>
          </p:nvGrpSpPr>
          <p:grpSpPr>
            <a:xfrm>
              <a:off x="1592327" y="1179665"/>
              <a:ext cx="80700" cy="1526144"/>
              <a:chOff x="1592327" y="1179665"/>
              <a:chExt cx="80700" cy="1526144"/>
            </a:xfrm>
          </p:grpSpPr>
          <p:sp>
            <p:nvSpPr>
              <p:cNvPr id="12143" name="Google Shape;12143;p6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66"/>
            <p:cNvGrpSpPr/>
            <p:nvPr/>
          </p:nvGrpSpPr>
          <p:grpSpPr>
            <a:xfrm>
              <a:off x="1766187" y="1179665"/>
              <a:ext cx="80700" cy="1526144"/>
              <a:chOff x="1766187" y="1179665"/>
              <a:chExt cx="80700" cy="1526144"/>
            </a:xfrm>
          </p:grpSpPr>
          <p:sp>
            <p:nvSpPr>
              <p:cNvPr id="12154" name="Google Shape;12154;p6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66"/>
            <p:cNvGrpSpPr/>
            <p:nvPr/>
          </p:nvGrpSpPr>
          <p:grpSpPr>
            <a:xfrm>
              <a:off x="1936935" y="1179665"/>
              <a:ext cx="80700" cy="1526144"/>
              <a:chOff x="1936935" y="1179665"/>
              <a:chExt cx="80700" cy="1526144"/>
            </a:xfrm>
          </p:grpSpPr>
          <p:sp>
            <p:nvSpPr>
              <p:cNvPr id="12165" name="Google Shape;12165;p6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66"/>
            <p:cNvGrpSpPr/>
            <p:nvPr/>
          </p:nvGrpSpPr>
          <p:grpSpPr>
            <a:xfrm>
              <a:off x="2110795" y="1179665"/>
              <a:ext cx="80700" cy="1526144"/>
              <a:chOff x="2110795" y="1179665"/>
              <a:chExt cx="80700" cy="1526144"/>
            </a:xfrm>
          </p:grpSpPr>
          <p:sp>
            <p:nvSpPr>
              <p:cNvPr id="12176" name="Google Shape;12176;p6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6" name="Google Shape;12186;p66"/>
            <p:cNvGrpSpPr/>
            <p:nvPr/>
          </p:nvGrpSpPr>
          <p:grpSpPr>
            <a:xfrm>
              <a:off x="2284655" y="1179665"/>
              <a:ext cx="80700" cy="1526144"/>
              <a:chOff x="2284655" y="1179665"/>
              <a:chExt cx="80700" cy="1526144"/>
            </a:xfrm>
          </p:grpSpPr>
          <p:sp>
            <p:nvSpPr>
              <p:cNvPr id="12187" name="Google Shape;12187;p6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97" name="Google Shape;12197;p66"/>
          <p:cNvGrpSpPr/>
          <p:nvPr/>
        </p:nvGrpSpPr>
        <p:grpSpPr>
          <a:xfrm>
            <a:off x="2623904" y="1198803"/>
            <a:ext cx="1364248" cy="1102133"/>
            <a:chOff x="2623904" y="1198803"/>
            <a:chExt cx="1364248" cy="1102133"/>
          </a:xfrm>
        </p:grpSpPr>
        <p:grpSp>
          <p:nvGrpSpPr>
            <p:cNvPr id="12198" name="Google Shape;12198;p66"/>
            <p:cNvGrpSpPr/>
            <p:nvPr/>
          </p:nvGrpSpPr>
          <p:grpSpPr>
            <a:xfrm>
              <a:off x="2623907" y="1198803"/>
              <a:ext cx="1364245" cy="273000"/>
              <a:chOff x="2623907" y="1198803"/>
              <a:chExt cx="1364245" cy="273000"/>
            </a:xfrm>
          </p:grpSpPr>
          <p:sp>
            <p:nvSpPr>
              <p:cNvPr id="12199" name="Google Shape;12199;p6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4" name="Google Shape;12204;p66"/>
            <p:cNvGrpSpPr/>
            <p:nvPr/>
          </p:nvGrpSpPr>
          <p:grpSpPr>
            <a:xfrm>
              <a:off x="2623904" y="1476964"/>
              <a:ext cx="1364245" cy="273000"/>
              <a:chOff x="2623904" y="1476964"/>
              <a:chExt cx="1364245" cy="273000"/>
            </a:xfrm>
          </p:grpSpPr>
          <p:sp>
            <p:nvSpPr>
              <p:cNvPr id="12205" name="Google Shape;12205;p6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0" name="Google Shape;12210;p66"/>
            <p:cNvGrpSpPr/>
            <p:nvPr/>
          </p:nvGrpSpPr>
          <p:grpSpPr>
            <a:xfrm>
              <a:off x="2623907" y="1749775"/>
              <a:ext cx="1364245" cy="273000"/>
              <a:chOff x="2623907" y="1749775"/>
              <a:chExt cx="1364245" cy="273000"/>
            </a:xfrm>
          </p:grpSpPr>
          <p:sp>
            <p:nvSpPr>
              <p:cNvPr id="12211" name="Google Shape;12211;p6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6" name="Google Shape;12216;p66"/>
            <p:cNvGrpSpPr/>
            <p:nvPr/>
          </p:nvGrpSpPr>
          <p:grpSpPr>
            <a:xfrm>
              <a:off x="2623904" y="2027936"/>
              <a:ext cx="1364245" cy="273000"/>
              <a:chOff x="2623904" y="2027936"/>
              <a:chExt cx="1364245" cy="273000"/>
            </a:xfrm>
          </p:grpSpPr>
          <p:sp>
            <p:nvSpPr>
              <p:cNvPr id="12217" name="Google Shape;12217;p6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2" name="Google Shape;12222;p66"/>
          <p:cNvGrpSpPr/>
          <p:nvPr/>
        </p:nvGrpSpPr>
        <p:grpSpPr>
          <a:xfrm>
            <a:off x="2613365" y="2657986"/>
            <a:ext cx="1387541" cy="159124"/>
            <a:chOff x="3200660" y="2180272"/>
            <a:chExt cx="2563824" cy="378237"/>
          </a:xfrm>
        </p:grpSpPr>
        <p:sp>
          <p:nvSpPr>
            <p:cNvPr id="12223" name="Google Shape;12223;p6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66"/>
          <p:cNvGrpSpPr/>
          <p:nvPr/>
        </p:nvGrpSpPr>
        <p:grpSpPr>
          <a:xfrm>
            <a:off x="2609890" y="2935811"/>
            <a:ext cx="1390502" cy="159625"/>
            <a:chOff x="3530150" y="2790075"/>
            <a:chExt cx="1962600" cy="225300"/>
          </a:xfrm>
        </p:grpSpPr>
        <p:sp>
          <p:nvSpPr>
            <p:cNvPr id="12242" name="Google Shape;12242;p6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6"/>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6"/>
          <p:cNvGrpSpPr/>
          <p:nvPr/>
        </p:nvGrpSpPr>
        <p:grpSpPr>
          <a:xfrm>
            <a:off x="2610543" y="3214137"/>
            <a:ext cx="1411629" cy="153761"/>
            <a:chOff x="3558802" y="4011427"/>
            <a:chExt cx="1866000" cy="111300"/>
          </a:xfrm>
        </p:grpSpPr>
        <p:sp>
          <p:nvSpPr>
            <p:cNvPr id="12245" name="Google Shape;12245;p6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7" name="Google Shape;12247;p66"/>
          <p:cNvGrpSpPr/>
          <p:nvPr/>
        </p:nvGrpSpPr>
        <p:grpSpPr>
          <a:xfrm>
            <a:off x="2610235" y="2419536"/>
            <a:ext cx="1383503" cy="119749"/>
            <a:chOff x="3465975" y="2270276"/>
            <a:chExt cx="1986364" cy="171929"/>
          </a:xfrm>
        </p:grpSpPr>
        <p:sp>
          <p:nvSpPr>
            <p:cNvPr id="12248" name="Google Shape;12248;p6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66"/>
          <p:cNvGrpSpPr/>
          <p:nvPr/>
        </p:nvGrpSpPr>
        <p:grpSpPr>
          <a:xfrm>
            <a:off x="2621243" y="3783187"/>
            <a:ext cx="1369531" cy="195460"/>
            <a:chOff x="723300" y="4253549"/>
            <a:chExt cx="2276482" cy="324900"/>
          </a:xfrm>
        </p:grpSpPr>
        <p:sp>
          <p:nvSpPr>
            <p:cNvPr id="12257" name="Google Shape;12257;p6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2" name="Google Shape;12262;p66"/>
          <p:cNvGrpSpPr/>
          <p:nvPr/>
        </p:nvGrpSpPr>
        <p:grpSpPr>
          <a:xfrm>
            <a:off x="2610803" y="3484367"/>
            <a:ext cx="1389066" cy="180119"/>
            <a:chOff x="705948" y="3788465"/>
            <a:chExt cx="2308953" cy="299400"/>
          </a:xfrm>
        </p:grpSpPr>
        <p:sp>
          <p:nvSpPr>
            <p:cNvPr id="12263" name="Google Shape;12263;p6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66"/>
          <p:cNvGrpSpPr/>
          <p:nvPr/>
        </p:nvGrpSpPr>
        <p:grpSpPr>
          <a:xfrm>
            <a:off x="2658741" y="4097347"/>
            <a:ext cx="1304609" cy="294074"/>
            <a:chOff x="2658741" y="4097347"/>
            <a:chExt cx="1304609" cy="294074"/>
          </a:xfrm>
        </p:grpSpPr>
        <p:grpSp>
          <p:nvGrpSpPr>
            <p:cNvPr id="12269" name="Google Shape;12269;p66"/>
            <p:cNvGrpSpPr/>
            <p:nvPr/>
          </p:nvGrpSpPr>
          <p:grpSpPr>
            <a:xfrm>
              <a:off x="2658741" y="4097347"/>
              <a:ext cx="118572" cy="294074"/>
              <a:chOff x="3343310" y="4475555"/>
              <a:chExt cx="127717" cy="316753"/>
            </a:xfrm>
          </p:grpSpPr>
          <p:sp>
            <p:nvSpPr>
              <p:cNvPr id="12270" name="Google Shape;12270;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66"/>
            <p:cNvGrpSpPr/>
            <p:nvPr/>
          </p:nvGrpSpPr>
          <p:grpSpPr>
            <a:xfrm>
              <a:off x="3815519" y="4098388"/>
              <a:ext cx="147831" cy="291991"/>
              <a:chOff x="3527539" y="4476677"/>
              <a:chExt cx="159232" cy="314510"/>
            </a:xfrm>
          </p:grpSpPr>
          <p:sp>
            <p:nvSpPr>
              <p:cNvPr id="12273" name="Google Shape;12273;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66"/>
            <p:cNvGrpSpPr/>
            <p:nvPr/>
          </p:nvGrpSpPr>
          <p:grpSpPr>
            <a:xfrm>
              <a:off x="3511696" y="4098388"/>
              <a:ext cx="147831" cy="291991"/>
              <a:chOff x="3527539" y="4476677"/>
              <a:chExt cx="159232" cy="314510"/>
            </a:xfrm>
          </p:grpSpPr>
          <p:sp>
            <p:nvSpPr>
              <p:cNvPr id="12276" name="Google Shape;12276;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66"/>
            <p:cNvGrpSpPr/>
            <p:nvPr/>
          </p:nvGrpSpPr>
          <p:grpSpPr>
            <a:xfrm>
              <a:off x="3207874" y="4098388"/>
              <a:ext cx="147831" cy="291991"/>
              <a:chOff x="3527539" y="4476677"/>
              <a:chExt cx="159232" cy="314510"/>
            </a:xfrm>
          </p:grpSpPr>
          <p:sp>
            <p:nvSpPr>
              <p:cNvPr id="12279" name="Google Shape;12279;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6"/>
            <p:cNvGrpSpPr/>
            <p:nvPr/>
          </p:nvGrpSpPr>
          <p:grpSpPr>
            <a:xfrm>
              <a:off x="2933305" y="4097347"/>
              <a:ext cx="118572" cy="294074"/>
              <a:chOff x="3343310" y="4475555"/>
              <a:chExt cx="127717" cy="316753"/>
            </a:xfrm>
          </p:grpSpPr>
          <p:sp>
            <p:nvSpPr>
              <p:cNvPr id="12282" name="Google Shape;12282;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84" name="Google Shape;12284;p66"/>
          <p:cNvGrpSpPr/>
          <p:nvPr/>
        </p:nvGrpSpPr>
        <p:grpSpPr>
          <a:xfrm>
            <a:off x="4277571" y="2080469"/>
            <a:ext cx="1433821" cy="191501"/>
            <a:chOff x="4273350" y="2080469"/>
            <a:chExt cx="1433821" cy="191501"/>
          </a:xfrm>
        </p:grpSpPr>
        <p:grpSp>
          <p:nvGrpSpPr>
            <p:cNvPr id="12285" name="Google Shape;12285;p66"/>
            <p:cNvGrpSpPr/>
            <p:nvPr/>
          </p:nvGrpSpPr>
          <p:grpSpPr>
            <a:xfrm>
              <a:off x="4273350" y="2080469"/>
              <a:ext cx="1433821" cy="0"/>
              <a:chOff x="5224975" y="2962250"/>
              <a:chExt cx="1544400" cy="0"/>
            </a:xfrm>
          </p:grpSpPr>
          <p:cxnSp>
            <p:nvCxnSpPr>
              <p:cNvPr id="12286" name="Google Shape;12286;p6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287" name="Google Shape;12287;p6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2288" name="Google Shape;12288;p66"/>
            <p:cNvGrpSpPr/>
            <p:nvPr/>
          </p:nvGrpSpPr>
          <p:grpSpPr>
            <a:xfrm>
              <a:off x="4273350" y="2271969"/>
              <a:ext cx="1433821" cy="0"/>
              <a:chOff x="5224975" y="2962250"/>
              <a:chExt cx="1544400" cy="0"/>
            </a:xfrm>
          </p:grpSpPr>
          <p:cxnSp>
            <p:nvCxnSpPr>
              <p:cNvPr id="12289" name="Google Shape;12289;p6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290" name="Google Shape;12290;p6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2291" name="Google Shape;12291;p66"/>
          <p:cNvGrpSpPr/>
          <p:nvPr/>
        </p:nvGrpSpPr>
        <p:grpSpPr>
          <a:xfrm>
            <a:off x="4279126" y="1183036"/>
            <a:ext cx="1430711" cy="743389"/>
            <a:chOff x="5159450" y="1919950"/>
            <a:chExt cx="1541050" cy="862500"/>
          </a:xfrm>
        </p:grpSpPr>
        <p:sp>
          <p:nvSpPr>
            <p:cNvPr id="12292" name="Google Shape;12292;p6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2293" name="Google Shape;12293;p66"/>
            <p:cNvGrpSpPr/>
            <p:nvPr/>
          </p:nvGrpSpPr>
          <p:grpSpPr>
            <a:xfrm>
              <a:off x="5159450" y="1919950"/>
              <a:ext cx="1541050" cy="862500"/>
              <a:chOff x="5159450" y="1919950"/>
              <a:chExt cx="1541050" cy="862500"/>
            </a:xfrm>
          </p:grpSpPr>
          <p:cxnSp>
            <p:nvCxnSpPr>
              <p:cNvPr id="12294" name="Google Shape;12294;p6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2295" name="Google Shape;12295;p6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2296" name="Google Shape;12296;p66"/>
          <p:cNvGrpSpPr/>
          <p:nvPr/>
        </p:nvGrpSpPr>
        <p:grpSpPr>
          <a:xfrm>
            <a:off x="4269239" y="2406364"/>
            <a:ext cx="1450484" cy="1052087"/>
            <a:chOff x="5230575" y="1554475"/>
            <a:chExt cx="2137150" cy="1550150"/>
          </a:xfrm>
        </p:grpSpPr>
        <p:sp>
          <p:nvSpPr>
            <p:cNvPr id="12297" name="Google Shape;12297;p6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66"/>
          <p:cNvGrpSpPr/>
          <p:nvPr/>
        </p:nvGrpSpPr>
        <p:grpSpPr>
          <a:xfrm rot="10800000">
            <a:off x="4285790" y="3498553"/>
            <a:ext cx="1417383" cy="887946"/>
            <a:chOff x="5645403" y="2920021"/>
            <a:chExt cx="2650800" cy="2180614"/>
          </a:xfrm>
        </p:grpSpPr>
        <p:sp>
          <p:nvSpPr>
            <p:cNvPr id="12311" name="Google Shape;12311;p6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12" name="Google Shape;12312;p66"/>
            <p:cNvCxnSpPr>
              <a:stCxn id="1231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2313" name="Google Shape;12313;p6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14" name="Google Shape;12314;p66"/>
            <p:cNvCxnSpPr>
              <a:endCxn id="12313"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2315" name="Google Shape;12315;p6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16" name="Google Shape;12316;p66"/>
            <p:cNvCxnSpPr>
              <a:stCxn id="12315"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2317" name="Google Shape;12317;p6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18" name="Google Shape;12318;p66"/>
            <p:cNvCxnSpPr>
              <a:endCxn id="1231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2319" name="Google Shape;12319;p66"/>
          <p:cNvGrpSpPr/>
          <p:nvPr/>
        </p:nvGrpSpPr>
        <p:grpSpPr>
          <a:xfrm>
            <a:off x="7386150" y="2401908"/>
            <a:ext cx="1071743" cy="1021579"/>
            <a:chOff x="7189833" y="2022667"/>
            <a:chExt cx="1251159" cy="1192597"/>
          </a:xfrm>
        </p:grpSpPr>
        <p:sp>
          <p:nvSpPr>
            <p:cNvPr id="12320" name="Google Shape;12320;p6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66"/>
          <p:cNvGrpSpPr/>
          <p:nvPr/>
        </p:nvGrpSpPr>
        <p:grpSpPr>
          <a:xfrm>
            <a:off x="727421" y="2828315"/>
            <a:ext cx="1695374" cy="1560837"/>
            <a:chOff x="727421" y="2828315"/>
            <a:chExt cx="1695374" cy="1560837"/>
          </a:xfrm>
        </p:grpSpPr>
        <p:grpSp>
          <p:nvGrpSpPr>
            <p:cNvPr id="12325" name="Google Shape;12325;p66"/>
            <p:cNvGrpSpPr/>
            <p:nvPr/>
          </p:nvGrpSpPr>
          <p:grpSpPr>
            <a:xfrm>
              <a:off x="819108" y="2882501"/>
              <a:ext cx="103104" cy="1426186"/>
              <a:chOff x="4674013" y="3100904"/>
              <a:chExt cx="122758" cy="1698043"/>
            </a:xfrm>
          </p:grpSpPr>
          <p:sp>
            <p:nvSpPr>
              <p:cNvPr id="12326" name="Google Shape;12326;p6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6"/>
            <p:cNvGrpSpPr/>
            <p:nvPr/>
          </p:nvGrpSpPr>
          <p:grpSpPr>
            <a:xfrm>
              <a:off x="1062475" y="2882501"/>
              <a:ext cx="103104" cy="1426186"/>
              <a:chOff x="4940438" y="3100904"/>
              <a:chExt cx="122758" cy="1698043"/>
            </a:xfrm>
          </p:grpSpPr>
          <p:sp>
            <p:nvSpPr>
              <p:cNvPr id="12334" name="Google Shape;12334;p6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66"/>
            <p:cNvGrpSpPr/>
            <p:nvPr/>
          </p:nvGrpSpPr>
          <p:grpSpPr>
            <a:xfrm>
              <a:off x="1299324" y="2882501"/>
              <a:ext cx="103104" cy="1426186"/>
              <a:chOff x="5206863" y="3100904"/>
              <a:chExt cx="122758" cy="1698043"/>
            </a:xfrm>
          </p:grpSpPr>
          <p:sp>
            <p:nvSpPr>
              <p:cNvPr id="12342" name="Google Shape;12342;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66"/>
            <p:cNvGrpSpPr/>
            <p:nvPr/>
          </p:nvGrpSpPr>
          <p:grpSpPr>
            <a:xfrm>
              <a:off x="1786057" y="2882501"/>
              <a:ext cx="103104" cy="1426186"/>
              <a:chOff x="6006138" y="3143629"/>
              <a:chExt cx="122758" cy="1698043"/>
            </a:xfrm>
          </p:grpSpPr>
          <p:sp>
            <p:nvSpPr>
              <p:cNvPr id="12350" name="Google Shape;12350;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66"/>
            <p:cNvGrpSpPr/>
            <p:nvPr/>
          </p:nvGrpSpPr>
          <p:grpSpPr>
            <a:xfrm>
              <a:off x="2029422" y="2882501"/>
              <a:ext cx="103104" cy="1426186"/>
              <a:chOff x="6805413" y="3100904"/>
              <a:chExt cx="122758" cy="1698043"/>
            </a:xfrm>
          </p:grpSpPr>
          <p:sp>
            <p:nvSpPr>
              <p:cNvPr id="12358" name="Google Shape;12358;p6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66"/>
            <p:cNvGrpSpPr/>
            <p:nvPr/>
          </p:nvGrpSpPr>
          <p:grpSpPr>
            <a:xfrm>
              <a:off x="727421" y="2828315"/>
              <a:ext cx="1695374" cy="1560837"/>
              <a:chOff x="734799" y="2782450"/>
              <a:chExt cx="1571100" cy="1577400"/>
            </a:xfrm>
          </p:grpSpPr>
          <p:cxnSp>
            <p:nvCxnSpPr>
              <p:cNvPr id="12366" name="Google Shape;12366;p6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2367" name="Google Shape;12367;p6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2368" name="Google Shape;12368;p66"/>
            <p:cNvGrpSpPr/>
            <p:nvPr/>
          </p:nvGrpSpPr>
          <p:grpSpPr>
            <a:xfrm>
              <a:off x="2272795" y="2882501"/>
              <a:ext cx="103104" cy="1426186"/>
              <a:chOff x="5206863" y="3100904"/>
              <a:chExt cx="122758" cy="1698043"/>
            </a:xfrm>
          </p:grpSpPr>
          <p:sp>
            <p:nvSpPr>
              <p:cNvPr id="12369" name="Google Shape;12369;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66"/>
            <p:cNvGrpSpPr/>
            <p:nvPr/>
          </p:nvGrpSpPr>
          <p:grpSpPr>
            <a:xfrm>
              <a:off x="1542694" y="2882501"/>
              <a:ext cx="103104" cy="1426186"/>
              <a:chOff x="6006138" y="3143629"/>
              <a:chExt cx="122758" cy="1698043"/>
            </a:xfrm>
          </p:grpSpPr>
          <p:sp>
            <p:nvSpPr>
              <p:cNvPr id="12377" name="Google Shape;12377;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84" name="Google Shape;12384;p66"/>
          <p:cNvGrpSpPr/>
          <p:nvPr/>
        </p:nvGrpSpPr>
        <p:grpSpPr>
          <a:xfrm>
            <a:off x="5936000" y="2405887"/>
            <a:ext cx="1248543" cy="1025319"/>
            <a:chOff x="5183758" y="1210600"/>
            <a:chExt cx="3605380" cy="2960783"/>
          </a:xfrm>
        </p:grpSpPr>
        <p:sp>
          <p:nvSpPr>
            <p:cNvPr id="12385" name="Google Shape;12385;p6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89" name="Google Shape;12389;p6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2390" name="Google Shape;12390;p6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2391" name="Google Shape;12391;p6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2392" name="Google Shape;12392;p6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2393" name="Google Shape;12393;p6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66"/>
          <p:cNvGrpSpPr/>
          <p:nvPr/>
        </p:nvGrpSpPr>
        <p:grpSpPr>
          <a:xfrm>
            <a:off x="5793062" y="3544204"/>
            <a:ext cx="2664831" cy="843440"/>
            <a:chOff x="5916567" y="1099697"/>
            <a:chExt cx="2556683" cy="809211"/>
          </a:xfrm>
        </p:grpSpPr>
        <p:sp>
          <p:nvSpPr>
            <p:cNvPr id="12395" name="Google Shape;12395;p6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3" name="Google Shape;12403;p66"/>
          <p:cNvGrpSpPr/>
          <p:nvPr/>
        </p:nvGrpSpPr>
        <p:grpSpPr>
          <a:xfrm>
            <a:off x="5900602" y="1193063"/>
            <a:ext cx="1299851" cy="1023338"/>
            <a:chOff x="5900602" y="1193063"/>
            <a:chExt cx="1299851" cy="1023338"/>
          </a:xfrm>
        </p:grpSpPr>
        <p:grpSp>
          <p:nvGrpSpPr>
            <p:cNvPr id="12404" name="Google Shape;12404;p66"/>
            <p:cNvGrpSpPr/>
            <p:nvPr/>
          </p:nvGrpSpPr>
          <p:grpSpPr>
            <a:xfrm>
              <a:off x="6743564" y="1193063"/>
              <a:ext cx="456889" cy="700379"/>
              <a:chOff x="6743564" y="1193063"/>
              <a:chExt cx="456889" cy="700379"/>
            </a:xfrm>
          </p:grpSpPr>
          <p:grpSp>
            <p:nvGrpSpPr>
              <p:cNvPr id="12405" name="Google Shape;12405;p66"/>
              <p:cNvGrpSpPr/>
              <p:nvPr/>
            </p:nvGrpSpPr>
            <p:grpSpPr>
              <a:xfrm>
                <a:off x="6743564" y="1690731"/>
                <a:ext cx="214402" cy="202710"/>
                <a:chOff x="6743564" y="1690731"/>
                <a:chExt cx="214402" cy="202710"/>
              </a:xfrm>
            </p:grpSpPr>
            <p:sp>
              <p:nvSpPr>
                <p:cNvPr id="12406" name="Google Shape;12406;p6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66"/>
              <p:cNvGrpSpPr/>
              <p:nvPr/>
            </p:nvGrpSpPr>
            <p:grpSpPr>
              <a:xfrm>
                <a:off x="6915505" y="1193063"/>
                <a:ext cx="284947" cy="589637"/>
                <a:chOff x="6915505" y="1193063"/>
                <a:chExt cx="284947" cy="589637"/>
              </a:xfrm>
            </p:grpSpPr>
            <p:sp>
              <p:nvSpPr>
                <p:cNvPr id="12409" name="Google Shape;12409;p6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10" name="Google Shape;12410;p6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2411" name="Google Shape;12411;p66"/>
            <p:cNvGrpSpPr/>
            <p:nvPr/>
          </p:nvGrpSpPr>
          <p:grpSpPr>
            <a:xfrm>
              <a:off x="6520337" y="1193063"/>
              <a:ext cx="341815" cy="801589"/>
              <a:chOff x="6520337" y="1193063"/>
              <a:chExt cx="341815" cy="801589"/>
            </a:xfrm>
          </p:grpSpPr>
          <p:grpSp>
            <p:nvGrpSpPr>
              <p:cNvPr id="12412" name="Google Shape;12412;p66"/>
              <p:cNvGrpSpPr/>
              <p:nvPr/>
            </p:nvGrpSpPr>
            <p:grpSpPr>
              <a:xfrm>
                <a:off x="6520337" y="1589527"/>
                <a:ext cx="213950" cy="405125"/>
                <a:chOff x="6520337" y="1589527"/>
                <a:chExt cx="213950" cy="405125"/>
              </a:xfrm>
            </p:grpSpPr>
            <p:sp>
              <p:nvSpPr>
                <p:cNvPr id="12413" name="Google Shape;12413;p6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66"/>
              <p:cNvGrpSpPr/>
              <p:nvPr/>
            </p:nvGrpSpPr>
            <p:grpSpPr>
              <a:xfrm>
                <a:off x="6577204" y="1193063"/>
                <a:ext cx="284947" cy="453562"/>
                <a:chOff x="6577204" y="1193063"/>
                <a:chExt cx="284947" cy="453562"/>
              </a:xfrm>
            </p:grpSpPr>
            <p:sp>
              <p:nvSpPr>
                <p:cNvPr id="12416" name="Google Shape;12416;p6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17" name="Google Shape;12417;p6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2418" name="Google Shape;12418;p66"/>
            <p:cNvGrpSpPr/>
            <p:nvPr/>
          </p:nvGrpSpPr>
          <p:grpSpPr>
            <a:xfrm>
              <a:off x="6238903" y="1193063"/>
              <a:ext cx="300475" cy="901782"/>
              <a:chOff x="6238903" y="1193063"/>
              <a:chExt cx="300475" cy="901782"/>
            </a:xfrm>
          </p:grpSpPr>
          <p:grpSp>
            <p:nvGrpSpPr>
              <p:cNvPr id="12419" name="Google Shape;12419;p66"/>
              <p:cNvGrpSpPr/>
              <p:nvPr/>
            </p:nvGrpSpPr>
            <p:grpSpPr>
              <a:xfrm>
                <a:off x="6290865" y="1489315"/>
                <a:ext cx="248514" cy="605530"/>
                <a:chOff x="6290865" y="1489315"/>
                <a:chExt cx="248514" cy="605530"/>
              </a:xfrm>
            </p:grpSpPr>
            <p:sp>
              <p:nvSpPr>
                <p:cNvPr id="12420" name="Google Shape;12420;p6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66"/>
              <p:cNvGrpSpPr/>
              <p:nvPr/>
            </p:nvGrpSpPr>
            <p:grpSpPr>
              <a:xfrm>
                <a:off x="6238903" y="1193063"/>
                <a:ext cx="284947" cy="327512"/>
                <a:chOff x="6238903" y="1193063"/>
                <a:chExt cx="284947" cy="327512"/>
              </a:xfrm>
            </p:grpSpPr>
            <p:sp>
              <p:nvSpPr>
                <p:cNvPr id="12423" name="Google Shape;12423;p6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24" name="Google Shape;12424;p6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2425" name="Google Shape;12425;p66"/>
            <p:cNvGrpSpPr/>
            <p:nvPr/>
          </p:nvGrpSpPr>
          <p:grpSpPr>
            <a:xfrm>
              <a:off x="5900602" y="1193063"/>
              <a:ext cx="444345" cy="1023338"/>
              <a:chOff x="5900602" y="1193063"/>
              <a:chExt cx="444345" cy="1023338"/>
            </a:xfrm>
          </p:grpSpPr>
          <p:grpSp>
            <p:nvGrpSpPr>
              <p:cNvPr id="12426" name="Google Shape;12426;p66"/>
              <p:cNvGrpSpPr/>
              <p:nvPr/>
            </p:nvGrpSpPr>
            <p:grpSpPr>
              <a:xfrm>
                <a:off x="6046501" y="1367785"/>
                <a:ext cx="298446" cy="848616"/>
                <a:chOff x="6046501" y="1367785"/>
                <a:chExt cx="298446" cy="848616"/>
              </a:xfrm>
            </p:grpSpPr>
            <p:sp>
              <p:nvSpPr>
                <p:cNvPr id="12427" name="Google Shape;12427;p6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66"/>
              <p:cNvGrpSpPr/>
              <p:nvPr/>
            </p:nvGrpSpPr>
            <p:grpSpPr>
              <a:xfrm>
                <a:off x="5900602" y="1193063"/>
                <a:ext cx="284947" cy="182312"/>
                <a:chOff x="5900602" y="1193063"/>
                <a:chExt cx="284947" cy="182312"/>
              </a:xfrm>
            </p:grpSpPr>
            <p:sp>
              <p:nvSpPr>
                <p:cNvPr id="12430" name="Google Shape;12430;p6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31" name="Google Shape;12431;p6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2432" name="Google Shape;12432;p66"/>
          <p:cNvGrpSpPr/>
          <p:nvPr/>
        </p:nvGrpSpPr>
        <p:grpSpPr>
          <a:xfrm>
            <a:off x="7238484" y="1193208"/>
            <a:ext cx="1219413" cy="1051365"/>
            <a:chOff x="7287122" y="1165658"/>
            <a:chExt cx="1219413" cy="1051365"/>
          </a:xfrm>
        </p:grpSpPr>
        <p:grpSp>
          <p:nvGrpSpPr>
            <p:cNvPr id="12433" name="Google Shape;12433;p66"/>
            <p:cNvGrpSpPr/>
            <p:nvPr/>
          </p:nvGrpSpPr>
          <p:grpSpPr>
            <a:xfrm>
              <a:off x="7287122" y="1969723"/>
              <a:ext cx="1219413" cy="247300"/>
              <a:chOff x="7287122" y="1969723"/>
              <a:chExt cx="1219413" cy="247300"/>
            </a:xfrm>
          </p:grpSpPr>
          <p:sp>
            <p:nvSpPr>
              <p:cNvPr id="12434" name="Google Shape;12434;p6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5" name="Google Shape;12435;p66"/>
              <p:cNvGrpSpPr/>
              <p:nvPr/>
            </p:nvGrpSpPr>
            <p:grpSpPr>
              <a:xfrm>
                <a:off x="7287122" y="2063892"/>
                <a:ext cx="1151753" cy="73428"/>
                <a:chOff x="7287122" y="2063892"/>
                <a:chExt cx="1151753" cy="73428"/>
              </a:xfrm>
            </p:grpSpPr>
            <p:sp>
              <p:nvSpPr>
                <p:cNvPr id="12436" name="Google Shape;12436;p6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37" name="Google Shape;12437;p6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2438" name="Google Shape;12438;p66"/>
            <p:cNvGrpSpPr/>
            <p:nvPr/>
          </p:nvGrpSpPr>
          <p:grpSpPr>
            <a:xfrm>
              <a:off x="7287122" y="1712201"/>
              <a:ext cx="1219403" cy="246767"/>
              <a:chOff x="7287122" y="1712201"/>
              <a:chExt cx="1219403" cy="246767"/>
            </a:xfrm>
          </p:grpSpPr>
          <p:sp>
            <p:nvSpPr>
              <p:cNvPr id="12439" name="Google Shape;12439;p6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0" name="Google Shape;12440;p66"/>
              <p:cNvGrpSpPr/>
              <p:nvPr/>
            </p:nvGrpSpPr>
            <p:grpSpPr>
              <a:xfrm>
                <a:off x="7287122" y="1842861"/>
                <a:ext cx="1005303" cy="73419"/>
                <a:chOff x="7287122" y="1842861"/>
                <a:chExt cx="1005303" cy="73419"/>
              </a:xfrm>
            </p:grpSpPr>
            <p:sp>
              <p:nvSpPr>
                <p:cNvPr id="12441" name="Google Shape;12441;p6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42" name="Google Shape;12442;p6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2443" name="Google Shape;12443;p66"/>
            <p:cNvGrpSpPr/>
            <p:nvPr/>
          </p:nvGrpSpPr>
          <p:grpSpPr>
            <a:xfrm>
              <a:off x="7287122" y="1447520"/>
              <a:ext cx="1219403" cy="286667"/>
              <a:chOff x="7287122" y="1447520"/>
              <a:chExt cx="1219403" cy="286667"/>
            </a:xfrm>
          </p:grpSpPr>
          <p:sp>
            <p:nvSpPr>
              <p:cNvPr id="12444" name="Google Shape;12444;p6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5" name="Google Shape;12445;p66"/>
              <p:cNvGrpSpPr/>
              <p:nvPr/>
            </p:nvGrpSpPr>
            <p:grpSpPr>
              <a:xfrm>
                <a:off x="7287122" y="1581977"/>
                <a:ext cx="852803" cy="73428"/>
                <a:chOff x="7287122" y="1581977"/>
                <a:chExt cx="852803" cy="73428"/>
              </a:xfrm>
            </p:grpSpPr>
            <p:sp>
              <p:nvSpPr>
                <p:cNvPr id="12446" name="Google Shape;12446;p6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47" name="Google Shape;12447;p6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2448" name="Google Shape;12448;p66"/>
            <p:cNvGrpSpPr/>
            <p:nvPr/>
          </p:nvGrpSpPr>
          <p:grpSpPr>
            <a:xfrm>
              <a:off x="7287122" y="1165658"/>
              <a:ext cx="1219403" cy="344253"/>
              <a:chOff x="7287122" y="1165658"/>
              <a:chExt cx="1219403" cy="344253"/>
            </a:xfrm>
          </p:grpSpPr>
          <p:sp>
            <p:nvSpPr>
              <p:cNvPr id="12449" name="Google Shape;12449;p6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0" name="Google Shape;12450;p66"/>
              <p:cNvGrpSpPr/>
              <p:nvPr/>
            </p:nvGrpSpPr>
            <p:grpSpPr>
              <a:xfrm>
                <a:off x="7287122" y="1341025"/>
                <a:ext cx="695703" cy="73419"/>
                <a:chOff x="7287122" y="1341025"/>
                <a:chExt cx="695703" cy="73419"/>
              </a:xfrm>
            </p:grpSpPr>
            <p:sp>
              <p:nvSpPr>
                <p:cNvPr id="12451" name="Google Shape;12451;p6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52" name="Google Shape;12452;p6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6" name="Shape 12456"/>
        <p:cNvGrpSpPr/>
        <p:nvPr/>
      </p:nvGrpSpPr>
      <p:grpSpPr>
        <a:xfrm>
          <a:off x="0" y="0"/>
          <a:ext cx="0" cy="0"/>
          <a:chOff x="0" y="0"/>
          <a:chExt cx="0" cy="0"/>
        </a:xfrm>
      </p:grpSpPr>
      <p:grpSp>
        <p:nvGrpSpPr>
          <p:cNvPr id="12457" name="Google Shape;12457;p67"/>
          <p:cNvGrpSpPr/>
          <p:nvPr/>
        </p:nvGrpSpPr>
        <p:grpSpPr>
          <a:xfrm>
            <a:off x="718875" y="3363288"/>
            <a:ext cx="2390414" cy="1024800"/>
            <a:chOff x="728925" y="3296613"/>
            <a:chExt cx="2390414" cy="1024800"/>
          </a:xfrm>
        </p:grpSpPr>
        <p:grpSp>
          <p:nvGrpSpPr>
            <p:cNvPr id="12458" name="Google Shape;12458;p67"/>
            <p:cNvGrpSpPr/>
            <p:nvPr/>
          </p:nvGrpSpPr>
          <p:grpSpPr>
            <a:xfrm>
              <a:off x="728925" y="3619800"/>
              <a:ext cx="2390414" cy="500893"/>
              <a:chOff x="728925" y="3619800"/>
              <a:chExt cx="2390414" cy="500893"/>
            </a:xfrm>
          </p:grpSpPr>
          <p:sp>
            <p:nvSpPr>
              <p:cNvPr id="12459" name="Google Shape;12459;p6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460" name="Google Shape;12460;p6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461" name="Google Shape;12461;p67"/>
            <p:cNvGrpSpPr/>
            <p:nvPr/>
          </p:nvGrpSpPr>
          <p:grpSpPr>
            <a:xfrm>
              <a:off x="1348050" y="3296613"/>
              <a:ext cx="1706152" cy="1024800"/>
              <a:chOff x="1348050" y="3296613"/>
              <a:chExt cx="1706152" cy="1024800"/>
            </a:xfrm>
          </p:grpSpPr>
          <p:sp>
            <p:nvSpPr>
              <p:cNvPr id="12462" name="Google Shape;12462;p6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463" name="Google Shape;12463;p6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464" name="Google Shape;12464;p6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465" name="Google Shape;12465;p6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466" name="Google Shape;12466;p6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467" name="Google Shape;12467;p67"/>
            <p:cNvGrpSpPr/>
            <p:nvPr/>
          </p:nvGrpSpPr>
          <p:grpSpPr>
            <a:xfrm>
              <a:off x="1455707" y="3654858"/>
              <a:ext cx="1491150" cy="417657"/>
              <a:chOff x="1455707" y="3654858"/>
              <a:chExt cx="1491150" cy="417657"/>
            </a:xfrm>
          </p:grpSpPr>
          <p:sp>
            <p:nvSpPr>
              <p:cNvPr id="12468" name="Google Shape;12468;p6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488" name="Google Shape;12488;p67"/>
          <p:cNvGraphicFramePr/>
          <p:nvPr/>
        </p:nvGraphicFramePr>
        <p:xfrm>
          <a:off x="5954575" y="2361200"/>
          <a:ext cx="3000000" cy="3000000"/>
        </p:xfrm>
        <a:graphic>
          <a:graphicData uri="http://schemas.openxmlformats.org/drawingml/2006/table">
            <a:tbl>
              <a:tblPr>
                <a:noFill/>
                <a:tableStyleId>{37CE8A2B-48E1-4F1F-AD50-6ED56BECAC75}</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2489" name="Google Shape;12489;p67"/>
          <p:cNvGrpSpPr/>
          <p:nvPr/>
        </p:nvGrpSpPr>
        <p:grpSpPr>
          <a:xfrm>
            <a:off x="727251" y="1188964"/>
            <a:ext cx="2396505" cy="976502"/>
            <a:chOff x="749309" y="1112739"/>
            <a:chExt cx="2371603" cy="976502"/>
          </a:xfrm>
        </p:grpSpPr>
        <p:grpSp>
          <p:nvGrpSpPr>
            <p:cNvPr id="12490" name="Google Shape;12490;p67"/>
            <p:cNvGrpSpPr/>
            <p:nvPr/>
          </p:nvGrpSpPr>
          <p:grpSpPr>
            <a:xfrm>
              <a:off x="1092126" y="1112739"/>
              <a:ext cx="2028786" cy="975464"/>
              <a:chOff x="1092126" y="1112739"/>
              <a:chExt cx="2028786" cy="975464"/>
            </a:xfrm>
          </p:grpSpPr>
          <p:sp>
            <p:nvSpPr>
              <p:cNvPr id="12491" name="Google Shape;12491;p6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5" name="Google Shape;12515;p67"/>
            <p:cNvGrpSpPr/>
            <p:nvPr/>
          </p:nvGrpSpPr>
          <p:grpSpPr>
            <a:xfrm>
              <a:off x="749309" y="1112739"/>
              <a:ext cx="314700" cy="975464"/>
              <a:chOff x="749309" y="1112739"/>
              <a:chExt cx="314700" cy="975464"/>
            </a:xfrm>
          </p:grpSpPr>
          <p:sp>
            <p:nvSpPr>
              <p:cNvPr id="12516" name="Google Shape;12516;p6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0" name="Google Shape;12520;p6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2524" name="Google Shape;12524;p67"/>
          <p:cNvGraphicFramePr/>
          <p:nvPr/>
        </p:nvGraphicFramePr>
        <p:xfrm>
          <a:off x="5954600" y="1188950"/>
          <a:ext cx="3000000" cy="3000000"/>
        </p:xfrm>
        <a:graphic>
          <a:graphicData uri="http://schemas.openxmlformats.org/drawingml/2006/table">
            <a:tbl>
              <a:tblPr>
                <a:noFill/>
                <a:tableStyleId>{37CE8A2B-48E1-4F1F-AD50-6ED56BECAC75}</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2525" name="Google Shape;12525;p67"/>
          <p:cNvGraphicFramePr/>
          <p:nvPr/>
        </p:nvGraphicFramePr>
        <p:xfrm>
          <a:off x="3375463" y="2361200"/>
          <a:ext cx="3000000" cy="3000000"/>
        </p:xfrm>
        <a:graphic>
          <a:graphicData uri="http://schemas.openxmlformats.org/drawingml/2006/table">
            <a:tbl>
              <a:tblPr>
                <a:noFill/>
                <a:tableStyleId>{37CE8A2B-48E1-4F1F-AD50-6ED56BECAC75}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2526" name="Google Shape;12526;p67"/>
          <p:cNvGrpSpPr/>
          <p:nvPr/>
        </p:nvGrpSpPr>
        <p:grpSpPr>
          <a:xfrm>
            <a:off x="3377449" y="3352160"/>
            <a:ext cx="2363377" cy="1047062"/>
            <a:chOff x="3358399" y="3285485"/>
            <a:chExt cx="2363377" cy="1047062"/>
          </a:xfrm>
        </p:grpSpPr>
        <p:grpSp>
          <p:nvGrpSpPr>
            <p:cNvPr id="12527" name="Google Shape;12527;p67"/>
            <p:cNvGrpSpPr/>
            <p:nvPr/>
          </p:nvGrpSpPr>
          <p:grpSpPr>
            <a:xfrm>
              <a:off x="3358412" y="3285485"/>
              <a:ext cx="2363244" cy="139500"/>
              <a:chOff x="3358412" y="3285485"/>
              <a:chExt cx="2363244" cy="139500"/>
            </a:xfrm>
          </p:grpSpPr>
          <p:sp>
            <p:nvSpPr>
              <p:cNvPr id="12528" name="Google Shape;12528;p6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3" name="Google Shape;12533;p67"/>
            <p:cNvGrpSpPr/>
            <p:nvPr/>
          </p:nvGrpSpPr>
          <p:grpSpPr>
            <a:xfrm>
              <a:off x="3358412" y="3466996"/>
              <a:ext cx="2363244" cy="139500"/>
              <a:chOff x="3358412" y="3466996"/>
              <a:chExt cx="2363244" cy="139500"/>
            </a:xfrm>
          </p:grpSpPr>
          <p:sp>
            <p:nvSpPr>
              <p:cNvPr id="12534" name="Google Shape;12534;p6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67"/>
            <p:cNvGrpSpPr/>
            <p:nvPr/>
          </p:nvGrpSpPr>
          <p:grpSpPr>
            <a:xfrm>
              <a:off x="3358412" y="3648507"/>
              <a:ext cx="2363244" cy="139500"/>
              <a:chOff x="3358412" y="3648507"/>
              <a:chExt cx="2363244" cy="139500"/>
            </a:xfrm>
          </p:grpSpPr>
          <p:sp>
            <p:nvSpPr>
              <p:cNvPr id="12540" name="Google Shape;12540;p6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5" name="Google Shape;12545;p67"/>
            <p:cNvGrpSpPr/>
            <p:nvPr/>
          </p:nvGrpSpPr>
          <p:grpSpPr>
            <a:xfrm>
              <a:off x="3358412" y="3830018"/>
              <a:ext cx="2363244" cy="139500"/>
              <a:chOff x="3358412" y="3830018"/>
              <a:chExt cx="2363244" cy="139500"/>
            </a:xfrm>
          </p:grpSpPr>
          <p:sp>
            <p:nvSpPr>
              <p:cNvPr id="12546" name="Google Shape;12546;p6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67"/>
            <p:cNvGrpSpPr/>
            <p:nvPr/>
          </p:nvGrpSpPr>
          <p:grpSpPr>
            <a:xfrm>
              <a:off x="3358399" y="4011514"/>
              <a:ext cx="2363377" cy="139537"/>
              <a:chOff x="3294800" y="4134603"/>
              <a:chExt cx="2638876" cy="152400"/>
            </a:xfrm>
          </p:grpSpPr>
          <p:sp>
            <p:nvSpPr>
              <p:cNvPr id="12552" name="Google Shape;12552;p6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7" name="Google Shape;12557;p67"/>
            <p:cNvGrpSpPr/>
            <p:nvPr/>
          </p:nvGrpSpPr>
          <p:grpSpPr>
            <a:xfrm>
              <a:off x="3358399" y="4193010"/>
              <a:ext cx="2363377" cy="139537"/>
              <a:chOff x="3294800" y="4134603"/>
              <a:chExt cx="2638876" cy="152400"/>
            </a:xfrm>
          </p:grpSpPr>
          <p:sp>
            <p:nvSpPr>
              <p:cNvPr id="12558" name="Google Shape;12558;p6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563" name="Google Shape;12563;p67"/>
          <p:cNvGraphicFramePr/>
          <p:nvPr/>
        </p:nvGraphicFramePr>
        <p:xfrm>
          <a:off x="728250" y="2361200"/>
          <a:ext cx="3000000" cy="3000000"/>
        </p:xfrm>
        <a:graphic>
          <a:graphicData uri="http://schemas.openxmlformats.org/drawingml/2006/table">
            <a:tbl>
              <a:tblPr>
                <a:noFill/>
                <a:tableStyleId>{37CE8A2B-48E1-4F1F-AD50-6ED56BECAC75}</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2564" name="Google Shape;12564;p67"/>
          <p:cNvGrpSpPr/>
          <p:nvPr/>
        </p:nvGrpSpPr>
        <p:grpSpPr>
          <a:xfrm>
            <a:off x="4177919" y="2765014"/>
            <a:ext cx="1302095" cy="60959"/>
            <a:chOff x="3558802" y="4011427"/>
            <a:chExt cx="1866000" cy="111300"/>
          </a:xfrm>
        </p:grpSpPr>
        <p:sp>
          <p:nvSpPr>
            <p:cNvPr id="12565" name="Google Shape;12565;p6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7" name="Google Shape;12567;p67"/>
          <p:cNvGrpSpPr/>
          <p:nvPr/>
        </p:nvGrpSpPr>
        <p:grpSpPr>
          <a:xfrm>
            <a:off x="4723407" y="3047174"/>
            <a:ext cx="914340" cy="60959"/>
            <a:chOff x="3558802" y="4011427"/>
            <a:chExt cx="1866000" cy="111300"/>
          </a:xfrm>
        </p:grpSpPr>
        <p:sp>
          <p:nvSpPr>
            <p:cNvPr id="12568" name="Google Shape;12568;p6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0" name="Google Shape;12570;p67"/>
          <p:cNvGrpSpPr/>
          <p:nvPr/>
        </p:nvGrpSpPr>
        <p:grpSpPr>
          <a:xfrm>
            <a:off x="5926924" y="3381697"/>
            <a:ext cx="2519825" cy="1001454"/>
            <a:chOff x="1906114" y="789980"/>
            <a:chExt cx="1487676" cy="606868"/>
          </a:xfrm>
        </p:grpSpPr>
        <p:cxnSp>
          <p:nvCxnSpPr>
            <p:cNvPr id="12571" name="Google Shape;12571;p6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572" name="Google Shape;12572;p6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573" name="Google Shape;12573;p6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2574" name="Google Shape;12574;p67"/>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2575" name="Google Shape;12575;p67"/>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2576" name="Google Shape;12576;p67"/>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2577" name="Google Shape;12577;p67"/>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2578" name="Google Shape;12578;p6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7"/>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2585" name="Google Shape;12585;p67"/>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586" name="Google Shape;12586;p67"/>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587" name="Google Shape;12587;p6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67"/>
          <p:cNvGrpSpPr/>
          <p:nvPr/>
        </p:nvGrpSpPr>
        <p:grpSpPr>
          <a:xfrm>
            <a:off x="3372612" y="1159008"/>
            <a:ext cx="2363393" cy="1005865"/>
            <a:chOff x="3292400" y="1193188"/>
            <a:chExt cx="2615240" cy="1131075"/>
          </a:xfrm>
        </p:grpSpPr>
        <p:sp>
          <p:nvSpPr>
            <p:cNvPr id="12589" name="Google Shape;12589;p6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590" name="Google Shape;12590;p6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591" name="Google Shape;12591;p6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2592" name="Google Shape;12592;p6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2593" name="Google Shape;12593;p6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2594" name="Google Shape;12594;p6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2595" name="Google Shape;12595;p6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2596" name="Google Shape;12596;p6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2597" name="Google Shape;12597;p6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2598" name="Google Shape;12598;p6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2599" name="Google Shape;12599;p6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600" name="Google Shape;12600;p6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601" name="Google Shape;12601;p6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602" name="Google Shape;12602;p6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603" name="Google Shape;12603;p67"/>
            <p:cNvGrpSpPr/>
            <p:nvPr/>
          </p:nvGrpSpPr>
          <p:grpSpPr>
            <a:xfrm>
              <a:off x="3748438" y="1378608"/>
              <a:ext cx="2159202" cy="903971"/>
              <a:chOff x="1683525" y="2179850"/>
              <a:chExt cx="4519050" cy="2134525"/>
            </a:xfrm>
          </p:grpSpPr>
          <p:sp>
            <p:nvSpPr>
              <p:cNvPr id="12604" name="Google Shape;12604;p6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05" name="Google Shape;12605;p6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06" name="Google Shape;12606;p6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07" name="Google Shape;12607;p6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08" name="Google Shape;12608;p6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09" name="Google Shape;12609;p6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10" name="Google Shape;12610;p6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11" name="Google Shape;12611;p6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12" name="Google Shape;12612;p6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13" name="Google Shape;12613;p6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14" name="Google Shape;12614;p6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615" name="Google Shape;12615;p6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19" name="Shape 12619"/>
        <p:cNvGrpSpPr/>
        <p:nvPr/>
      </p:nvGrpSpPr>
      <p:grpSpPr>
        <a:xfrm>
          <a:off x="0" y="0"/>
          <a:ext cx="0" cy="0"/>
          <a:chOff x="0" y="0"/>
          <a:chExt cx="0" cy="0"/>
        </a:xfrm>
      </p:grpSpPr>
      <p:grpSp>
        <p:nvGrpSpPr>
          <p:cNvPr id="12620" name="Google Shape;12620;p68"/>
          <p:cNvGrpSpPr/>
          <p:nvPr/>
        </p:nvGrpSpPr>
        <p:grpSpPr>
          <a:xfrm>
            <a:off x="4814684" y="1191441"/>
            <a:ext cx="745431" cy="718863"/>
            <a:chOff x="4249973" y="1201875"/>
            <a:chExt cx="1958568" cy="1888762"/>
          </a:xfrm>
        </p:grpSpPr>
        <p:sp>
          <p:nvSpPr>
            <p:cNvPr id="12621" name="Google Shape;12621;p6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2" name="Google Shape;12622;p68"/>
            <p:cNvGrpSpPr/>
            <p:nvPr/>
          </p:nvGrpSpPr>
          <p:grpSpPr>
            <a:xfrm>
              <a:off x="5853086" y="1789142"/>
              <a:ext cx="355454" cy="1048099"/>
              <a:chOff x="5576108" y="2016725"/>
              <a:chExt cx="565200" cy="1666560"/>
            </a:xfrm>
          </p:grpSpPr>
          <p:sp>
            <p:nvSpPr>
              <p:cNvPr id="12623" name="Google Shape;12623;p6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624" name="Google Shape;12624;p6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5" name="Google Shape;12625;p68"/>
            <p:cNvGrpSpPr/>
            <p:nvPr/>
          </p:nvGrpSpPr>
          <p:grpSpPr>
            <a:xfrm>
              <a:off x="4869455" y="2691676"/>
              <a:ext cx="1013897" cy="398961"/>
              <a:chOff x="4012057" y="3451825"/>
              <a:chExt cx="1612175" cy="634379"/>
            </a:xfrm>
          </p:grpSpPr>
          <p:sp>
            <p:nvSpPr>
              <p:cNvPr id="12626" name="Google Shape;12626;p6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627" name="Google Shape;12627;p6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68"/>
            <p:cNvGrpSpPr/>
            <p:nvPr/>
          </p:nvGrpSpPr>
          <p:grpSpPr>
            <a:xfrm>
              <a:off x="4276937" y="2155961"/>
              <a:ext cx="651965" cy="891358"/>
              <a:chOff x="3069908" y="2599997"/>
              <a:chExt cx="1036675" cy="1417328"/>
            </a:xfrm>
          </p:grpSpPr>
          <p:sp>
            <p:nvSpPr>
              <p:cNvPr id="12629" name="Google Shape;12629;p6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630" name="Google Shape;12630;p6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68"/>
            <p:cNvGrpSpPr/>
            <p:nvPr/>
          </p:nvGrpSpPr>
          <p:grpSpPr>
            <a:xfrm>
              <a:off x="5054918" y="1201875"/>
              <a:ext cx="999548" cy="602711"/>
              <a:chOff x="4306958" y="1082925"/>
              <a:chExt cx="1589359" cy="958358"/>
            </a:xfrm>
          </p:grpSpPr>
          <p:sp>
            <p:nvSpPr>
              <p:cNvPr id="12632" name="Google Shape;12632;p6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633" name="Google Shape;12633;p6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4" name="Google Shape;12634;p68"/>
            <p:cNvGrpSpPr/>
            <p:nvPr/>
          </p:nvGrpSpPr>
          <p:grpSpPr>
            <a:xfrm>
              <a:off x="4249973" y="1303451"/>
              <a:ext cx="799317" cy="841334"/>
              <a:chOff x="3027033" y="1244439"/>
              <a:chExt cx="1270977" cy="1337786"/>
            </a:xfrm>
          </p:grpSpPr>
          <p:sp>
            <p:nvSpPr>
              <p:cNvPr id="12635" name="Google Shape;12635;p6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636" name="Google Shape;12636;p6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37" name="Google Shape;12637;p68"/>
          <p:cNvGrpSpPr/>
          <p:nvPr/>
        </p:nvGrpSpPr>
        <p:grpSpPr>
          <a:xfrm>
            <a:off x="731057" y="2069890"/>
            <a:ext cx="761767" cy="729896"/>
            <a:chOff x="2657744" y="2337745"/>
            <a:chExt cx="832987" cy="798137"/>
          </a:xfrm>
        </p:grpSpPr>
        <p:sp>
          <p:nvSpPr>
            <p:cNvPr id="12638" name="Google Shape;12638;p6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68"/>
          <p:cNvGrpSpPr/>
          <p:nvPr/>
        </p:nvGrpSpPr>
        <p:grpSpPr>
          <a:xfrm>
            <a:off x="3242022" y="2073097"/>
            <a:ext cx="685569" cy="723586"/>
            <a:chOff x="3398134" y="2057755"/>
            <a:chExt cx="704087" cy="743130"/>
          </a:xfrm>
        </p:grpSpPr>
        <p:grpSp>
          <p:nvGrpSpPr>
            <p:cNvPr id="12645" name="Google Shape;12645;p68"/>
            <p:cNvGrpSpPr/>
            <p:nvPr/>
          </p:nvGrpSpPr>
          <p:grpSpPr>
            <a:xfrm>
              <a:off x="3398134" y="2290183"/>
              <a:ext cx="315300" cy="219900"/>
              <a:chOff x="3398134" y="2290183"/>
              <a:chExt cx="315300" cy="219900"/>
            </a:xfrm>
          </p:grpSpPr>
          <p:sp>
            <p:nvSpPr>
              <p:cNvPr id="12646" name="Google Shape;12646;p6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647" name="Google Shape;12647;p68"/>
              <p:cNvCxnSpPr>
                <a:stCxn id="1264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2648" name="Google Shape;12648;p68"/>
            <p:cNvGrpSpPr/>
            <p:nvPr/>
          </p:nvGrpSpPr>
          <p:grpSpPr>
            <a:xfrm>
              <a:off x="3547823" y="2467358"/>
              <a:ext cx="219900" cy="333527"/>
              <a:chOff x="3547823" y="2467358"/>
              <a:chExt cx="219900" cy="333527"/>
            </a:xfrm>
          </p:grpSpPr>
          <p:sp>
            <p:nvSpPr>
              <p:cNvPr id="12649" name="Google Shape;12649;p6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650" name="Google Shape;12650;p6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2651" name="Google Shape;12651;p68"/>
            <p:cNvGrpSpPr/>
            <p:nvPr/>
          </p:nvGrpSpPr>
          <p:grpSpPr>
            <a:xfrm>
              <a:off x="3734138" y="2467358"/>
              <a:ext cx="219900" cy="333527"/>
              <a:chOff x="3734138" y="2467358"/>
              <a:chExt cx="219900" cy="333527"/>
            </a:xfrm>
          </p:grpSpPr>
          <p:sp>
            <p:nvSpPr>
              <p:cNvPr id="12652" name="Google Shape;12652;p6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653" name="Google Shape;12653;p6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2654" name="Google Shape;12654;p68"/>
            <p:cNvGrpSpPr/>
            <p:nvPr/>
          </p:nvGrpSpPr>
          <p:grpSpPr>
            <a:xfrm>
              <a:off x="3787560" y="2288011"/>
              <a:ext cx="314661" cy="219900"/>
              <a:chOff x="3787560" y="2288011"/>
              <a:chExt cx="314661" cy="219900"/>
            </a:xfrm>
          </p:grpSpPr>
          <p:sp>
            <p:nvSpPr>
              <p:cNvPr id="12655" name="Google Shape;12655;p6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656" name="Google Shape;12656;p6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2657" name="Google Shape;12657;p68"/>
            <p:cNvGrpSpPr/>
            <p:nvPr/>
          </p:nvGrpSpPr>
          <p:grpSpPr>
            <a:xfrm>
              <a:off x="3637290" y="2057755"/>
              <a:ext cx="219900" cy="335499"/>
              <a:chOff x="3637290" y="2057755"/>
              <a:chExt cx="219900" cy="335499"/>
            </a:xfrm>
          </p:grpSpPr>
          <p:sp>
            <p:nvSpPr>
              <p:cNvPr id="12658" name="Google Shape;12658;p6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2659" name="Google Shape;12659;p6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2660" name="Google Shape;12660;p68"/>
          <p:cNvGrpSpPr/>
          <p:nvPr/>
        </p:nvGrpSpPr>
        <p:grpSpPr>
          <a:xfrm>
            <a:off x="4917244" y="2079792"/>
            <a:ext cx="710153" cy="710153"/>
            <a:chOff x="5007123" y="2079403"/>
            <a:chExt cx="687600" cy="687600"/>
          </a:xfrm>
        </p:grpSpPr>
        <p:sp>
          <p:nvSpPr>
            <p:cNvPr id="12661" name="Google Shape;12661;p6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8"/>
          <p:cNvGrpSpPr/>
          <p:nvPr/>
        </p:nvGrpSpPr>
        <p:grpSpPr>
          <a:xfrm>
            <a:off x="5726681" y="2074299"/>
            <a:ext cx="720998" cy="721183"/>
            <a:chOff x="5797446" y="2063053"/>
            <a:chExt cx="698100" cy="698280"/>
          </a:xfrm>
        </p:grpSpPr>
        <p:sp>
          <p:nvSpPr>
            <p:cNvPr id="12666" name="Google Shape;12666;p6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0" name="Google Shape;12670;p68"/>
          <p:cNvGrpSpPr/>
          <p:nvPr/>
        </p:nvGrpSpPr>
        <p:grpSpPr>
          <a:xfrm>
            <a:off x="8171828" y="3719904"/>
            <a:ext cx="280585" cy="673164"/>
            <a:chOff x="8075075" y="3754290"/>
            <a:chExt cx="255612" cy="613194"/>
          </a:xfrm>
        </p:grpSpPr>
        <p:grpSp>
          <p:nvGrpSpPr>
            <p:cNvPr id="12671" name="Google Shape;12671;p68"/>
            <p:cNvGrpSpPr/>
            <p:nvPr/>
          </p:nvGrpSpPr>
          <p:grpSpPr>
            <a:xfrm>
              <a:off x="8075075" y="3754290"/>
              <a:ext cx="255612" cy="613194"/>
              <a:chOff x="8075075" y="3754290"/>
              <a:chExt cx="255612" cy="613194"/>
            </a:xfrm>
          </p:grpSpPr>
          <p:sp>
            <p:nvSpPr>
              <p:cNvPr id="12672" name="Google Shape;12672;p6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4" name="Google Shape;12674;p6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68"/>
          <p:cNvGrpSpPr/>
          <p:nvPr/>
        </p:nvGrpSpPr>
        <p:grpSpPr>
          <a:xfrm>
            <a:off x="5288887" y="3708700"/>
            <a:ext cx="470352" cy="683745"/>
            <a:chOff x="1697726" y="3244179"/>
            <a:chExt cx="788124" cy="1146069"/>
          </a:xfrm>
        </p:grpSpPr>
        <p:sp>
          <p:nvSpPr>
            <p:cNvPr id="12676" name="Google Shape;12676;p6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8" name="Google Shape;12678;p68"/>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9" name="Google Shape;12679;p68"/>
          <p:cNvGrpSpPr/>
          <p:nvPr/>
        </p:nvGrpSpPr>
        <p:grpSpPr>
          <a:xfrm>
            <a:off x="5910037" y="3719902"/>
            <a:ext cx="293891" cy="293845"/>
            <a:chOff x="6134814" y="3754290"/>
            <a:chExt cx="293891" cy="293845"/>
          </a:xfrm>
        </p:grpSpPr>
        <p:sp>
          <p:nvSpPr>
            <p:cNvPr id="12680" name="Google Shape;12680;p6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68"/>
          <p:cNvGrpSpPr/>
          <p:nvPr/>
        </p:nvGrpSpPr>
        <p:grpSpPr>
          <a:xfrm>
            <a:off x="5910037" y="4098574"/>
            <a:ext cx="293891" cy="293891"/>
            <a:chOff x="6134814" y="4086186"/>
            <a:chExt cx="293891" cy="293891"/>
          </a:xfrm>
        </p:grpSpPr>
        <p:sp>
          <p:nvSpPr>
            <p:cNvPr id="12683" name="Google Shape;12683;p6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5" name="Google Shape;12685;p68"/>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8"/>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7" name="Google Shape;12687;p68"/>
          <p:cNvGrpSpPr/>
          <p:nvPr/>
        </p:nvGrpSpPr>
        <p:grpSpPr>
          <a:xfrm>
            <a:off x="7835013" y="2927266"/>
            <a:ext cx="622883" cy="621944"/>
            <a:chOff x="1187048" y="238125"/>
            <a:chExt cx="5256397" cy="5248476"/>
          </a:xfrm>
        </p:grpSpPr>
        <p:sp>
          <p:nvSpPr>
            <p:cNvPr id="12688" name="Google Shape;12688;p6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68"/>
          <p:cNvGrpSpPr/>
          <p:nvPr/>
        </p:nvGrpSpPr>
        <p:grpSpPr>
          <a:xfrm>
            <a:off x="2292118" y="2936875"/>
            <a:ext cx="1310987" cy="612407"/>
            <a:chOff x="238125" y="1188750"/>
            <a:chExt cx="7140450" cy="3335550"/>
          </a:xfrm>
        </p:grpSpPr>
        <p:sp>
          <p:nvSpPr>
            <p:cNvPr id="12693" name="Google Shape;12693;p6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8" name="Google Shape;12698;p68"/>
          <p:cNvGrpSpPr/>
          <p:nvPr/>
        </p:nvGrpSpPr>
        <p:grpSpPr>
          <a:xfrm>
            <a:off x="6617990" y="2927430"/>
            <a:ext cx="1110299" cy="621702"/>
            <a:chOff x="238125" y="1335475"/>
            <a:chExt cx="5418735" cy="3034175"/>
          </a:xfrm>
        </p:grpSpPr>
        <p:sp>
          <p:nvSpPr>
            <p:cNvPr id="12699" name="Google Shape;12699;p6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68"/>
          <p:cNvGrpSpPr/>
          <p:nvPr/>
        </p:nvGrpSpPr>
        <p:grpSpPr>
          <a:xfrm>
            <a:off x="5435649" y="2924327"/>
            <a:ext cx="1074451" cy="627181"/>
            <a:chOff x="5359127" y="2910889"/>
            <a:chExt cx="1097723" cy="640831"/>
          </a:xfrm>
        </p:grpSpPr>
        <p:grpSp>
          <p:nvGrpSpPr>
            <p:cNvPr id="12703" name="Google Shape;12703;p68"/>
            <p:cNvGrpSpPr/>
            <p:nvPr/>
          </p:nvGrpSpPr>
          <p:grpSpPr>
            <a:xfrm>
              <a:off x="5929791" y="3263088"/>
              <a:ext cx="527060" cy="287097"/>
              <a:chOff x="5929791" y="3263088"/>
              <a:chExt cx="527060" cy="287097"/>
            </a:xfrm>
          </p:grpSpPr>
          <p:sp>
            <p:nvSpPr>
              <p:cNvPr id="12704" name="Google Shape;12704;p6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705" name="Google Shape;12705;p6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706" name="Google Shape;12706;p68"/>
            <p:cNvGrpSpPr/>
            <p:nvPr/>
          </p:nvGrpSpPr>
          <p:grpSpPr>
            <a:xfrm>
              <a:off x="5359127" y="3263089"/>
              <a:ext cx="526428" cy="288631"/>
              <a:chOff x="5359127" y="3263089"/>
              <a:chExt cx="526428" cy="288631"/>
            </a:xfrm>
          </p:grpSpPr>
          <p:sp>
            <p:nvSpPr>
              <p:cNvPr id="12707" name="Google Shape;12707;p6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708" name="Google Shape;12708;p6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709" name="Google Shape;12709;p68"/>
            <p:cNvGrpSpPr/>
            <p:nvPr/>
          </p:nvGrpSpPr>
          <p:grpSpPr>
            <a:xfrm>
              <a:off x="5551525" y="2910889"/>
              <a:ext cx="520901" cy="610283"/>
              <a:chOff x="5551525" y="2910889"/>
              <a:chExt cx="520901" cy="610283"/>
            </a:xfrm>
          </p:grpSpPr>
          <p:sp>
            <p:nvSpPr>
              <p:cNvPr id="12710" name="Google Shape;12710;p6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711" name="Google Shape;12711;p6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712" name="Google Shape;12712;p68"/>
            <p:cNvGrpSpPr/>
            <p:nvPr/>
          </p:nvGrpSpPr>
          <p:grpSpPr>
            <a:xfrm>
              <a:off x="5743962" y="2919100"/>
              <a:ext cx="623674" cy="284502"/>
              <a:chOff x="5743962" y="2919100"/>
              <a:chExt cx="623674" cy="284502"/>
            </a:xfrm>
          </p:grpSpPr>
          <p:sp>
            <p:nvSpPr>
              <p:cNvPr id="12713" name="Google Shape;12713;p6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714" name="Google Shape;12714;p6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2715" name="Google Shape;12715;p68"/>
          <p:cNvGrpSpPr/>
          <p:nvPr/>
        </p:nvGrpSpPr>
        <p:grpSpPr>
          <a:xfrm>
            <a:off x="7586863" y="2075038"/>
            <a:ext cx="874976" cy="719600"/>
            <a:chOff x="7608988" y="2093194"/>
            <a:chExt cx="817276" cy="672147"/>
          </a:xfrm>
        </p:grpSpPr>
        <p:cxnSp>
          <p:nvCxnSpPr>
            <p:cNvPr id="12716" name="Google Shape;12716;p6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717" name="Google Shape;12717;p6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718" name="Google Shape;12718;p6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719" name="Google Shape;12719;p6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720" name="Google Shape;12720;p6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2721" name="Google Shape;12721;p6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2722" name="Google Shape;12722;p68"/>
            <p:cNvGrpSpPr/>
            <p:nvPr/>
          </p:nvGrpSpPr>
          <p:grpSpPr>
            <a:xfrm>
              <a:off x="7721175" y="2093194"/>
              <a:ext cx="599587" cy="623846"/>
              <a:chOff x="7721175" y="2093194"/>
              <a:chExt cx="599587" cy="623846"/>
            </a:xfrm>
          </p:grpSpPr>
          <p:grpSp>
            <p:nvGrpSpPr>
              <p:cNvPr id="12723" name="Google Shape;12723;p68"/>
              <p:cNvGrpSpPr/>
              <p:nvPr/>
            </p:nvGrpSpPr>
            <p:grpSpPr>
              <a:xfrm>
                <a:off x="7721175" y="2093194"/>
                <a:ext cx="291605" cy="623846"/>
                <a:chOff x="9405575" y="2061418"/>
                <a:chExt cx="291605" cy="623846"/>
              </a:xfrm>
            </p:grpSpPr>
            <p:sp>
              <p:nvSpPr>
                <p:cNvPr id="12724" name="Google Shape;12724;p6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68"/>
              <p:cNvGrpSpPr/>
              <p:nvPr/>
            </p:nvGrpSpPr>
            <p:grpSpPr>
              <a:xfrm flipH="1">
                <a:off x="8029157" y="2093194"/>
                <a:ext cx="291605" cy="623846"/>
                <a:chOff x="9405575" y="2061418"/>
                <a:chExt cx="291605" cy="623846"/>
              </a:xfrm>
            </p:grpSpPr>
            <p:sp>
              <p:nvSpPr>
                <p:cNvPr id="12732" name="Google Shape;12732;p6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739" name="Google Shape;12739;p68"/>
          <p:cNvGrpSpPr/>
          <p:nvPr/>
        </p:nvGrpSpPr>
        <p:grpSpPr>
          <a:xfrm>
            <a:off x="4031299" y="1191441"/>
            <a:ext cx="712557" cy="785901"/>
            <a:chOff x="4206459" y="1191441"/>
            <a:chExt cx="712557" cy="785901"/>
          </a:xfrm>
        </p:grpSpPr>
        <p:sp>
          <p:nvSpPr>
            <p:cNvPr id="12740" name="Google Shape;12740;p6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4" name="Google Shape;12744;p68"/>
            <p:cNvGrpSpPr/>
            <p:nvPr/>
          </p:nvGrpSpPr>
          <p:grpSpPr>
            <a:xfrm>
              <a:off x="4644280" y="1290523"/>
              <a:ext cx="143716" cy="29463"/>
              <a:chOff x="4644280" y="1290523"/>
              <a:chExt cx="143716" cy="29463"/>
            </a:xfrm>
          </p:grpSpPr>
          <p:sp>
            <p:nvSpPr>
              <p:cNvPr id="12745" name="Google Shape;12745;p6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68"/>
            <p:cNvGrpSpPr/>
            <p:nvPr/>
          </p:nvGrpSpPr>
          <p:grpSpPr>
            <a:xfrm>
              <a:off x="4356567" y="1191441"/>
              <a:ext cx="143690" cy="29488"/>
              <a:chOff x="4356567" y="1191441"/>
              <a:chExt cx="143690" cy="29488"/>
            </a:xfrm>
          </p:grpSpPr>
          <p:sp>
            <p:nvSpPr>
              <p:cNvPr id="12750" name="Google Shape;12750;p6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4" name="Google Shape;12754;p68"/>
            <p:cNvGrpSpPr/>
            <p:nvPr/>
          </p:nvGrpSpPr>
          <p:grpSpPr>
            <a:xfrm>
              <a:off x="4339009" y="1863727"/>
              <a:ext cx="143703" cy="29476"/>
              <a:chOff x="4339009" y="1863727"/>
              <a:chExt cx="143703" cy="29476"/>
            </a:xfrm>
          </p:grpSpPr>
          <p:sp>
            <p:nvSpPr>
              <p:cNvPr id="12755" name="Google Shape;12755;p6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9" name="Google Shape;12759;p68"/>
            <p:cNvGrpSpPr/>
            <p:nvPr/>
          </p:nvGrpSpPr>
          <p:grpSpPr>
            <a:xfrm>
              <a:off x="4206459" y="1607315"/>
              <a:ext cx="29539" cy="142899"/>
              <a:chOff x="4206459" y="1607315"/>
              <a:chExt cx="29539" cy="142899"/>
            </a:xfrm>
          </p:grpSpPr>
          <p:sp>
            <p:nvSpPr>
              <p:cNvPr id="12760" name="Google Shape;12760;p6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4" name="Google Shape;12764;p6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8" name="Google Shape;12768;p68"/>
            <p:cNvGrpSpPr/>
            <p:nvPr/>
          </p:nvGrpSpPr>
          <p:grpSpPr>
            <a:xfrm>
              <a:off x="4889463" y="1423737"/>
              <a:ext cx="29552" cy="142899"/>
              <a:chOff x="4889463" y="1423737"/>
              <a:chExt cx="29552" cy="142899"/>
            </a:xfrm>
          </p:grpSpPr>
          <p:sp>
            <p:nvSpPr>
              <p:cNvPr id="12769" name="Google Shape;12769;p6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68"/>
            <p:cNvGrpSpPr/>
            <p:nvPr/>
          </p:nvGrpSpPr>
          <p:grpSpPr>
            <a:xfrm>
              <a:off x="4771663" y="1876896"/>
              <a:ext cx="108651" cy="100447"/>
              <a:chOff x="4771663" y="1876896"/>
              <a:chExt cx="108651" cy="100447"/>
            </a:xfrm>
          </p:grpSpPr>
          <p:sp>
            <p:nvSpPr>
              <p:cNvPr id="12774" name="Google Shape;12774;p6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78" name="Google Shape;12778;p68"/>
          <p:cNvGrpSpPr/>
          <p:nvPr/>
        </p:nvGrpSpPr>
        <p:grpSpPr>
          <a:xfrm>
            <a:off x="4026774" y="2074664"/>
            <a:ext cx="791287" cy="720350"/>
            <a:chOff x="267375" y="1071875"/>
            <a:chExt cx="470500" cy="428550"/>
          </a:xfrm>
        </p:grpSpPr>
        <p:sp>
          <p:nvSpPr>
            <p:cNvPr id="12779" name="Google Shape;12779;p6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7" name="Google Shape;12787;p68"/>
          <p:cNvGrpSpPr/>
          <p:nvPr/>
        </p:nvGrpSpPr>
        <p:grpSpPr>
          <a:xfrm>
            <a:off x="727269" y="3719294"/>
            <a:ext cx="1408444" cy="673166"/>
            <a:chOff x="712664" y="3693287"/>
            <a:chExt cx="1460738" cy="698160"/>
          </a:xfrm>
        </p:grpSpPr>
        <p:grpSp>
          <p:nvGrpSpPr>
            <p:cNvPr id="12788" name="Google Shape;12788;p68"/>
            <p:cNvGrpSpPr/>
            <p:nvPr/>
          </p:nvGrpSpPr>
          <p:grpSpPr>
            <a:xfrm>
              <a:off x="1380079" y="4133090"/>
              <a:ext cx="234048" cy="258099"/>
              <a:chOff x="1380079" y="4133090"/>
              <a:chExt cx="234048" cy="258099"/>
            </a:xfrm>
          </p:grpSpPr>
          <p:sp>
            <p:nvSpPr>
              <p:cNvPr id="12789" name="Google Shape;12789;p6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68"/>
            <p:cNvGrpSpPr/>
            <p:nvPr/>
          </p:nvGrpSpPr>
          <p:grpSpPr>
            <a:xfrm>
              <a:off x="884610" y="3864082"/>
              <a:ext cx="1118566" cy="527275"/>
              <a:chOff x="890961" y="3865463"/>
              <a:chExt cx="1115221" cy="525698"/>
            </a:xfrm>
          </p:grpSpPr>
          <p:sp>
            <p:nvSpPr>
              <p:cNvPr id="12793" name="Google Shape;12793;p6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6" name="Google Shape;12796;p68"/>
            <p:cNvGrpSpPr/>
            <p:nvPr/>
          </p:nvGrpSpPr>
          <p:grpSpPr>
            <a:xfrm>
              <a:off x="712664" y="3693287"/>
              <a:ext cx="1460738" cy="698160"/>
              <a:chOff x="712664" y="3693025"/>
              <a:chExt cx="1460738" cy="698160"/>
            </a:xfrm>
          </p:grpSpPr>
          <p:sp>
            <p:nvSpPr>
              <p:cNvPr id="12797" name="Google Shape;12797;p6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03" name="Google Shape;12803;p68"/>
          <p:cNvGrpSpPr/>
          <p:nvPr/>
        </p:nvGrpSpPr>
        <p:grpSpPr>
          <a:xfrm>
            <a:off x="3164985" y="1191441"/>
            <a:ext cx="795485" cy="738831"/>
            <a:chOff x="3348603" y="1236445"/>
            <a:chExt cx="749256" cy="695894"/>
          </a:xfrm>
        </p:grpSpPr>
        <p:grpSp>
          <p:nvGrpSpPr>
            <p:cNvPr id="12804" name="Google Shape;12804;p68"/>
            <p:cNvGrpSpPr/>
            <p:nvPr/>
          </p:nvGrpSpPr>
          <p:grpSpPr>
            <a:xfrm>
              <a:off x="3583779" y="1236445"/>
              <a:ext cx="293795" cy="285811"/>
              <a:chOff x="3750225" y="1774000"/>
              <a:chExt cx="149575" cy="145525"/>
            </a:xfrm>
          </p:grpSpPr>
          <p:sp>
            <p:nvSpPr>
              <p:cNvPr id="12805" name="Google Shape;12805;p6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68"/>
            <p:cNvGrpSpPr/>
            <p:nvPr/>
          </p:nvGrpSpPr>
          <p:grpSpPr>
            <a:xfrm>
              <a:off x="3775534" y="1462599"/>
              <a:ext cx="322325" cy="285958"/>
              <a:chOff x="3847850" y="1889150"/>
              <a:chExt cx="164100" cy="145600"/>
            </a:xfrm>
          </p:grpSpPr>
          <p:sp>
            <p:nvSpPr>
              <p:cNvPr id="12808" name="Google Shape;12808;p6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68"/>
            <p:cNvGrpSpPr/>
            <p:nvPr/>
          </p:nvGrpSpPr>
          <p:grpSpPr>
            <a:xfrm>
              <a:off x="3545329" y="1646528"/>
              <a:ext cx="293746" cy="285811"/>
              <a:chOff x="3730650" y="1982800"/>
              <a:chExt cx="149550" cy="145525"/>
            </a:xfrm>
          </p:grpSpPr>
          <p:sp>
            <p:nvSpPr>
              <p:cNvPr id="12811" name="Google Shape;12811;p6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3" name="Google Shape;12813;p68"/>
            <p:cNvGrpSpPr/>
            <p:nvPr/>
          </p:nvGrpSpPr>
          <p:grpSpPr>
            <a:xfrm>
              <a:off x="3348603" y="1415046"/>
              <a:ext cx="294384" cy="284387"/>
              <a:chOff x="3630494" y="1864938"/>
              <a:chExt cx="149875" cy="144800"/>
            </a:xfrm>
          </p:grpSpPr>
          <p:sp>
            <p:nvSpPr>
              <p:cNvPr id="12814" name="Google Shape;12814;p6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16" name="Google Shape;12816;p68"/>
          <p:cNvGrpSpPr/>
          <p:nvPr/>
        </p:nvGrpSpPr>
        <p:grpSpPr>
          <a:xfrm>
            <a:off x="2286512" y="3714337"/>
            <a:ext cx="1324924" cy="678083"/>
            <a:chOff x="2413923" y="3711366"/>
            <a:chExt cx="1374117" cy="703260"/>
          </a:xfrm>
        </p:grpSpPr>
        <p:grpSp>
          <p:nvGrpSpPr>
            <p:cNvPr id="12817" name="Google Shape;12817;p68"/>
            <p:cNvGrpSpPr/>
            <p:nvPr/>
          </p:nvGrpSpPr>
          <p:grpSpPr>
            <a:xfrm>
              <a:off x="2413923" y="3711366"/>
              <a:ext cx="1374117" cy="703260"/>
              <a:chOff x="2413923" y="3711366"/>
              <a:chExt cx="1374117" cy="703260"/>
            </a:xfrm>
          </p:grpSpPr>
          <p:sp>
            <p:nvSpPr>
              <p:cNvPr id="12818" name="Google Shape;12818;p6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9" name="Google Shape;12819;p68"/>
              <p:cNvGrpSpPr/>
              <p:nvPr/>
            </p:nvGrpSpPr>
            <p:grpSpPr>
              <a:xfrm>
                <a:off x="2600284" y="3808654"/>
                <a:ext cx="234506" cy="138009"/>
                <a:chOff x="2600284" y="3808654"/>
                <a:chExt cx="234506" cy="138009"/>
              </a:xfrm>
            </p:grpSpPr>
            <p:sp>
              <p:nvSpPr>
                <p:cNvPr id="12820" name="Google Shape;12820;p6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21" name="Google Shape;12821;p6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822" name="Google Shape;12822;p68"/>
              <p:cNvGrpSpPr/>
              <p:nvPr/>
            </p:nvGrpSpPr>
            <p:grpSpPr>
              <a:xfrm>
                <a:off x="3359659" y="3805664"/>
                <a:ext cx="232294" cy="141000"/>
                <a:chOff x="3359659" y="3805664"/>
                <a:chExt cx="232294" cy="141000"/>
              </a:xfrm>
            </p:grpSpPr>
            <p:sp>
              <p:nvSpPr>
                <p:cNvPr id="12823" name="Google Shape;12823;p6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24" name="Google Shape;12824;p6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825" name="Google Shape;12825;p68"/>
              <p:cNvGrpSpPr/>
              <p:nvPr/>
            </p:nvGrpSpPr>
            <p:grpSpPr>
              <a:xfrm>
                <a:off x="3067316" y="3711366"/>
                <a:ext cx="66900" cy="166809"/>
                <a:chOff x="3067316" y="3711366"/>
                <a:chExt cx="66900" cy="166809"/>
              </a:xfrm>
            </p:grpSpPr>
            <p:sp>
              <p:nvSpPr>
                <p:cNvPr id="12826" name="Google Shape;12826;p6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27" name="Google Shape;12827;p6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828" name="Google Shape;12828;p68"/>
              <p:cNvGrpSpPr/>
              <p:nvPr/>
            </p:nvGrpSpPr>
            <p:grpSpPr>
              <a:xfrm>
                <a:off x="2413923" y="4058666"/>
                <a:ext cx="224119" cy="66900"/>
                <a:chOff x="2413923" y="4058666"/>
                <a:chExt cx="224119" cy="66900"/>
              </a:xfrm>
            </p:grpSpPr>
            <p:sp>
              <p:nvSpPr>
                <p:cNvPr id="12829" name="Google Shape;12829;p6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30" name="Google Shape;12830;p6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831" name="Google Shape;12831;p68"/>
              <p:cNvGrpSpPr/>
              <p:nvPr/>
            </p:nvGrpSpPr>
            <p:grpSpPr>
              <a:xfrm>
                <a:off x="3564643" y="4058666"/>
                <a:ext cx="223397" cy="66900"/>
                <a:chOff x="3564643" y="4058666"/>
                <a:chExt cx="223397" cy="66900"/>
              </a:xfrm>
            </p:grpSpPr>
            <p:sp>
              <p:nvSpPr>
                <p:cNvPr id="12832" name="Google Shape;12832;p6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33" name="Google Shape;12833;p6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2834" name="Google Shape;12834;p68"/>
            <p:cNvGrpSpPr/>
            <p:nvPr/>
          </p:nvGrpSpPr>
          <p:grpSpPr>
            <a:xfrm>
              <a:off x="2633353" y="3965763"/>
              <a:ext cx="933975" cy="445687"/>
              <a:chOff x="2633353" y="3965763"/>
              <a:chExt cx="933975" cy="445687"/>
            </a:xfrm>
          </p:grpSpPr>
          <p:sp>
            <p:nvSpPr>
              <p:cNvPr id="12835" name="Google Shape;12835;p6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37" name="Google Shape;12837;p68"/>
          <p:cNvGrpSpPr/>
          <p:nvPr/>
        </p:nvGrpSpPr>
        <p:grpSpPr>
          <a:xfrm>
            <a:off x="6410784" y="1264884"/>
            <a:ext cx="1131087" cy="587383"/>
            <a:chOff x="238125" y="999450"/>
            <a:chExt cx="7140700" cy="3708225"/>
          </a:xfrm>
        </p:grpSpPr>
        <p:sp>
          <p:nvSpPr>
            <p:cNvPr id="12838" name="Google Shape;12838;p6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68"/>
          <p:cNvGrpSpPr/>
          <p:nvPr/>
        </p:nvGrpSpPr>
        <p:grpSpPr>
          <a:xfrm>
            <a:off x="3762234" y="3714379"/>
            <a:ext cx="1375854" cy="678131"/>
            <a:chOff x="3913765" y="3641905"/>
            <a:chExt cx="1522805" cy="750560"/>
          </a:xfrm>
        </p:grpSpPr>
        <p:grpSp>
          <p:nvGrpSpPr>
            <p:cNvPr id="12848" name="Google Shape;12848;p68"/>
            <p:cNvGrpSpPr/>
            <p:nvPr/>
          </p:nvGrpSpPr>
          <p:grpSpPr>
            <a:xfrm>
              <a:off x="3913765" y="3997002"/>
              <a:ext cx="1522805" cy="395463"/>
              <a:chOff x="3913765" y="3997002"/>
              <a:chExt cx="1522805" cy="395463"/>
            </a:xfrm>
          </p:grpSpPr>
          <p:grpSp>
            <p:nvGrpSpPr>
              <p:cNvPr id="12849" name="Google Shape;12849;p68"/>
              <p:cNvGrpSpPr/>
              <p:nvPr/>
            </p:nvGrpSpPr>
            <p:grpSpPr>
              <a:xfrm>
                <a:off x="3913765" y="4138659"/>
                <a:ext cx="507602" cy="253806"/>
                <a:chOff x="3913765" y="4138659"/>
                <a:chExt cx="507602" cy="253806"/>
              </a:xfrm>
            </p:grpSpPr>
            <p:sp>
              <p:nvSpPr>
                <p:cNvPr id="12850" name="Google Shape;12850;p6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2852" name="Google Shape;12852;p68"/>
              <p:cNvGrpSpPr/>
              <p:nvPr/>
            </p:nvGrpSpPr>
            <p:grpSpPr>
              <a:xfrm>
                <a:off x="4421361" y="3997002"/>
                <a:ext cx="507618" cy="395463"/>
                <a:chOff x="4421361" y="3997002"/>
                <a:chExt cx="507618" cy="395463"/>
              </a:xfrm>
            </p:grpSpPr>
            <p:sp>
              <p:nvSpPr>
                <p:cNvPr id="12853" name="Google Shape;12853;p6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68"/>
              <p:cNvGrpSpPr/>
              <p:nvPr/>
            </p:nvGrpSpPr>
            <p:grpSpPr>
              <a:xfrm>
                <a:off x="4928973" y="4189418"/>
                <a:ext cx="507596" cy="203047"/>
                <a:chOff x="4928973" y="4189418"/>
                <a:chExt cx="507596" cy="203047"/>
              </a:xfrm>
            </p:grpSpPr>
            <p:sp>
              <p:nvSpPr>
                <p:cNvPr id="12856" name="Google Shape;12856;p6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58" name="Google Shape;12858;p68"/>
            <p:cNvGrpSpPr/>
            <p:nvPr/>
          </p:nvGrpSpPr>
          <p:grpSpPr>
            <a:xfrm>
              <a:off x="4482186" y="3641905"/>
              <a:ext cx="397605" cy="349784"/>
              <a:chOff x="2906375" y="1159725"/>
              <a:chExt cx="1860575" cy="1636800"/>
            </a:xfrm>
          </p:grpSpPr>
          <p:sp>
            <p:nvSpPr>
              <p:cNvPr id="12859" name="Google Shape;12859;p6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63" name="Google Shape;12863;p68"/>
          <p:cNvGrpSpPr/>
          <p:nvPr/>
        </p:nvGrpSpPr>
        <p:grpSpPr>
          <a:xfrm>
            <a:off x="6546943" y="2074305"/>
            <a:ext cx="940737" cy="721067"/>
            <a:chOff x="6599718" y="2068734"/>
            <a:chExt cx="940737" cy="721067"/>
          </a:xfrm>
        </p:grpSpPr>
        <p:sp>
          <p:nvSpPr>
            <p:cNvPr id="12864" name="Google Shape;12864;p6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0" name="Google Shape;12870;p68"/>
            <p:cNvGrpSpPr/>
            <p:nvPr/>
          </p:nvGrpSpPr>
          <p:grpSpPr>
            <a:xfrm>
              <a:off x="6836957" y="2068734"/>
              <a:ext cx="461892" cy="721067"/>
              <a:chOff x="6836957" y="2068734"/>
              <a:chExt cx="461892" cy="721067"/>
            </a:xfrm>
          </p:grpSpPr>
          <p:sp>
            <p:nvSpPr>
              <p:cNvPr id="12871" name="Google Shape;12871;p6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7" name="Google Shape;12877;p68"/>
              <p:cNvGrpSpPr/>
              <p:nvPr/>
            </p:nvGrpSpPr>
            <p:grpSpPr>
              <a:xfrm>
                <a:off x="6836957" y="2068734"/>
                <a:ext cx="461892" cy="721067"/>
                <a:chOff x="6836957" y="2068734"/>
                <a:chExt cx="461892" cy="721067"/>
              </a:xfrm>
            </p:grpSpPr>
            <p:sp>
              <p:nvSpPr>
                <p:cNvPr id="12878" name="Google Shape;12878;p6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885" name="Google Shape;12885;p68"/>
          <p:cNvGrpSpPr/>
          <p:nvPr/>
        </p:nvGrpSpPr>
        <p:grpSpPr>
          <a:xfrm>
            <a:off x="2430262" y="2078652"/>
            <a:ext cx="712577" cy="712374"/>
            <a:chOff x="2559249" y="2069323"/>
            <a:chExt cx="685566" cy="685634"/>
          </a:xfrm>
        </p:grpSpPr>
        <p:sp>
          <p:nvSpPr>
            <p:cNvPr id="12886" name="Google Shape;12886;p6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9" name="Google Shape;12899;p68"/>
          <p:cNvGrpSpPr/>
          <p:nvPr/>
        </p:nvGrpSpPr>
        <p:grpSpPr>
          <a:xfrm>
            <a:off x="7612699" y="1191441"/>
            <a:ext cx="845645" cy="711911"/>
            <a:chOff x="951975" y="315800"/>
            <a:chExt cx="5860325" cy="4933550"/>
          </a:xfrm>
        </p:grpSpPr>
        <p:sp>
          <p:nvSpPr>
            <p:cNvPr id="12900" name="Google Shape;12900;p6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68"/>
          <p:cNvGrpSpPr/>
          <p:nvPr/>
        </p:nvGrpSpPr>
        <p:grpSpPr>
          <a:xfrm>
            <a:off x="3709828" y="2927550"/>
            <a:ext cx="1617932" cy="621724"/>
            <a:chOff x="3862800" y="3038525"/>
            <a:chExt cx="1329006" cy="510698"/>
          </a:xfrm>
        </p:grpSpPr>
        <p:sp>
          <p:nvSpPr>
            <p:cNvPr id="12909" name="Google Shape;12909;p6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1" name="Google Shape;12911;p68"/>
            <p:cNvGrpSpPr/>
            <p:nvPr/>
          </p:nvGrpSpPr>
          <p:grpSpPr>
            <a:xfrm>
              <a:off x="3967075" y="3040337"/>
              <a:ext cx="1019927" cy="402126"/>
              <a:chOff x="3967075" y="3040337"/>
              <a:chExt cx="1019927" cy="402126"/>
            </a:xfrm>
          </p:grpSpPr>
          <p:sp>
            <p:nvSpPr>
              <p:cNvPr id="12912" name="Google Shape;12912;p6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68"/>
            <p:cNvGrpSpPr/>
            <p:nvPr/>
          </p:nvGrpSpPr>
          <p:grpSpPr>
            <a:xfrm>
              <a:off x="4186700" y="3040337"/>
              <a:ext cx="390475" cy="183289"/>
              <a:chOff x="4186700" y="3040337"/>
              <a:chExt cx="390475" cy="183289"/>
            </a:xfrm>
          </p:grpSpPr>
          <p:sp>
            <p:nvSpPr>
              <p:cNvPr id="12915" name="Google Shape;12915;p6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68"/>
            <p:cNvGrpSpPr/>
            <p:nvPr/>
          </p:nvGrpSpPr>
          <p:grpSpPr>
            <a:xfrm>
              <a:off x="4073727" y="3040337"/>
              <a:ext cx="697794" cy="296263"/>
              <a:chOff x="4073727" y="3040337"/>
              <a:chExt cx="697794" cy="296263"/>
            </a:xfrm>
          </p:grpSpPr>
          <p:sp>
            <p:nvSpPr>
              <p:cNvPr id="12918" name="Google Shape;12918;p6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68"/>
            <p:cNvGrpSpPr/>
            <p:nvPr/>
          </p:nvGrpSpPr>
          <p:grpSpPr>
            <a:xfrm>
              <a:off x="3862800" y="3038525"/>
              <a:ext cx="1329006" cy="510698"/>
              <a:chOff x="3862800" y="3038525"/>
              <a:chExt cx="1329006" cy="510698"/>
            </a:xfrm>
          </p:grpSpPr>
          <p:sp>
            <p:nvSpPr>
              <p:cNvPr id="12921" name="Google Shape;12921;p6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23" name="Google Shape;12923;p68"/>
          <p:cNvGrpSpPr/>
          <p:nvPr/>
        </p:nvGrpSpPr>
        <p:grpSpPr>
          <a:xfrm>
            <a:off x="718150" y="1191441"/>
            <a:ext cx="883205" cy="775176"/>
            <a:chOff x="649648" y="271400"/>
            <a:chExt cx="6215377" cy="5455143"/>
          </a:xfrm>
        </p:grpSpPr>
        <p:sp>
          <p:nvSpPr>
            <p:cNvPr id="12924" name="Google Shape;12924;p6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68"/>
          <p:cNvGrpSpPr/>
          <p:nvPr/>
        </p:nvGrpSpPr>
        <p:grpSpPr>
          <a:xfrm>
            <a:off x="2326452" y="1191441"/>
            <a:ext cx="767704" cy="815489"/>
            <a:chOff x="2499700" y="1135950"/>
            <a:chExt cx="732402" cy="777990"/>
          </a:xfrm>
        </p:grpSpPr>
        <p:grpSp>
          <p:nvGrpSpPr>
            <p:cNvPr id="12937" name="Google Shape;12937;p68"/>
            <p:cNvGrpSpPr/>
            <p:nvPr/>
          </p:nvGrpSpPr>
          <p:grpSpPr>
            <a:xfrm>
              <a:off x="2499700" y="1135950"/>
              <a:ext cx="732402" cy="694705"/>
              <a:chOff x="2499700" y="1135950"/>
              <a:chExt cx="732402" cy="694705"/>
            </a:xfrm>
          </p:grpSpPr>
          <p:sp>
            <p:nvSpPr>
              <p:cNvPr id="12938" name="Google Shape;12938;p6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5" name="Google Shape;12965;p68"/>
            <p:cNvGrpSpPr/>
            <p:nvPr/>
          </p:nvGrpSpPr>
          <p:grpSpPr>
            <a:xfrm>
              <a:off x="2517909" y="1188726"/>
              <a:ext cx="702702" cy="725214"/>
              <a:chOff x="2517909" y="1188726"/>
              <a:chExt cx="702702" cy="725214"/>
            </a:xfrm>
          </p:grpSpPr>
          <p:sp>
            <p:nvSpPr>
              <p:cNvPr id="12966" name="Google Shape;12966;p6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71" name="Google Shape;12971;p68"/>
          <p:cNvGrpSpPr/>
          <p:nvPr/>
        </p:nvGrpSpPr>
        <p:grpSpPr>
          <a:xfrm>
            <a:off x="1672184" y="1191441"/>
            <a:ext cx="583439" cy="870229"/>
            <a:chOff x="1716825" y="1121550"/>
            <a:chExt cx="622800" cy="928938"/>
          </a:xfrm>
        </p:grpSpPr>
        <p:grpSp>
          <p:nvGrpSpPr>
            <p:cNvPr id="12972" name="Google Shape;12972;p68"/>
            <p:cNvGrpSpPr/>
            <p:nvPr/>
          </p:nvGrpSpPr>
          <p:grpSpPr>
            <a:xfrm>
              <a:off x="1716825" y="1121550"/>
              <a:ext cx="622800" cy="928938"/>
              <a:chOff x="1716825" y="1121550"/>
              <a:chExt cx="622800" cy="928938"/>
            </a:xfrm>
          </p:grpSpPr>
          <p:cxnSp>
            <p:nvCxnSpPr>
              <p:cNvPr id="12973" name="Google Shape;12973;p6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2974" name="Google Shape;12974;p6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68"/>
            <p:cNvGrpSpPr/>
            <p:nvPr/>
          </p:nvGrpSpPr>
          <p:grpSpPr>
            <a:xfrm>
              <a:off x="1768050" y="1172775"/>
              <a:ext cx="520200" cy="832000"/>
              <a:chOff x="1768050" y="1172775"/>
              <a:chExt cx="520200" cy="832000"/>
            </a:xfrm>
          </p:grpSpPr>
          <p:cxnSp>
            <p:nvCxnSpPr>
              <p:cNvPr id="12976" name="Google Shape;12976;p6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2977" name="Google Shape;12977;p6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8" name="Google Shape;12978;p68"/>
            <p:cNvGrpSpPr/>
            <p:nvPr/>
          </p:nvGrpSpPr>
          <p:grpSpPr>
            <a:xfrm>
              <a:off x="1820100" y="1225475"/>
              <a:ext cx="416400" cy="729575"/>
              <a:chOff x="1820100" y="1225475"/>
              <a:chExt cx="416400" cy="729575"/>
            </a:xfrm>
          </p:grpSpPr>
          <p:cxnSp>
            <p:nvCxnSpPr>
              <p:cNvPr id="12979" name="Google Shape;12979;p6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2980" name="Google Shape;12980;p6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1" name="Google Shape;12981;p68"/>
            <p:cNvGrpSpPr/>
            <p:nvPr/>
          </p:nvGrpSpPr>
          <p:grpSpPr>
            <a:xfrm>
              <a:off x="1874250" y="1278825"/>
              <a:ext cx="308100" cy="605275"/>
              <a:chOff x="1874250" y="1278825"/>
              <a:chExt cx="308100" cy="605275"/>
            </a:xfrm>
          </p:grpSpPr>
          <p:cxnSp>
            <p:nvCxnSpPr>
              <p:cNvPr id="12982" name="Google Shape;12982;p6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2983" name="Google Shape;12983;p6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4" name="Google Shape;12984;p6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68"/>
          <p:cNvGrpSpPr/>
          <p:nvPr/>
        </p:nvGrpSpPr>
        <p:grpSpPr>
          <a:xfrm>
            <a:off x="1592007" y="2077763"/>
            <a:ext cx="739072" cy="714152"/>
            <a:chOff x="4334725" y="1355875"/>
            <a:chExt cx="3106650" cy="3001900"/>
          </a:xfrm>
        </p:grpSpPr>
        <p:grpSp>
          <p:nvGrpSpPr>
            <p:cNvPr id="12986" name="Google Shape;12986;p68"/>
            <p:cNvGrpSpPr/>
            <p:nvPr/>
          </p:nvGrpSpPr>
          <p:grpSpPr>
            <a:xfrm>
              <a:off x="4516050" y="1724875"/>
              <a:ext cx="2693725" cy="2632900"/>
              <a:chOff x="4516050" y="1724875"/>
              <a:chExt cx="2693725" cy="2632900"/>
            </a:xfrm>
          </p:grpSpPr>
          <p:sp>
            <p:nvSpPr>
              <p:cNvPr id="12987" name="Google Shape;12987;p6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0" name="Google Shape;12990;p68"/>
            <p:cNvGrpSpPr/>
            <p:nvPr/>
          </p:nvGrpSpPr>
          <p:grpSpPr>
            <a:xfrm>
              <a:off x="4334725" y="1355875"/>
              <a:ext cx="3106650" cy="2709650"/>
              <a:chOff x="4334725" y="1355875"/>
              <a:chExt cx="3106650" cy="2709650"/>
            </a:xfrm>
          </p:grpSpPr>
          <p:sp>
            <p:nvSpPr>
              <p:cNvPr id="12991" name="Google Shape;12991;p6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94" name="Google Shape;12994;p68"/>
          <p:cNvGrpSpPr/>
          <p:nvPr/>
        </p:nvGrpSpPr>
        <p:grpSpPr>
          <a:xfrm>
            <a:off x="7708956" y="3708534"/>
            <a:ext cx="312074" cy="684173"/>
            <a:chOff x="7645573" y="3754300"/>
            <a:chExt cx="293855" cy="644170"/>
          </a:xfrm>
        </p:grpSpPr>
        <p:sp>
          <p:nvSpPr>
            <p:cNvPr id="12995" name="Google Shape;12995;p6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68"/>
          <p:cNvGrpSpPr/>
          <p:nvPr/>
        </p:nvGrpSpPr>
        <p:grpSpPr>
          <a:xfrm>
            <a:off x="5630944" y="1191441"/>
            <a:ext cx="709011" cy="739359"/>
            <a:chOff x="5830645" y="1256617"/>
            <a:chExt cx="530340" cy="553040"/>
          </a:xfrm>
        </p:grpSpPr>
        <p:grpSp>
          <p:nvGrpSpPr>
            <p:cNvPr id="12998" name="Google Shape;12998;p68"/>
            <p:cNvGrpSpPr/>
            <p:nvPr/>
          </p:nvGrpSpPr>
          <p:grpSpPr>
            <a:xfrm>
              <a:off x="5830645" y="1256617"/>
              <a:ext cx="259743" cy="269909"/>
              <a:chOff x="5830645" y="1256617"/>
              <a:chExt cx="259743" cy="269909"/>
            </a:xfrm>
          </p:grpSpPr>
          <p:sp>
            <p:nvSpPr>
              <p:cNvPr id="12999" name="Google Shape;12999;p6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68"/>
            <p:cNvGrpSpPr/>
            <p:nvPr/>
          </p:nvGrpSpPr>
          <p:grpSpPr>
            <a:xfrm>
              <a:off x="6101293" y="1256617"/>
              <a:ext cx="259692" cy="269909"/>
              <a:chOff x="6101293" y="1256617"/>
              <a:chExt cx="259692" cy="269909"/>
            </a:xfrm>
          </p:grpSpPr>
          <p:sp>
            <p:nvSpPr>
              <p:cNvPr id="13002" name="Google Shape;13002;p6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4" name="Google Shape;13004;p68"/>
            <p:cNvGrpSpPr/>
            <p:nvPr/>
          </p:nvGrpSpPr>
          <p:grpSpPr>
            <a:xfrm>
              <a:off x="5830645" y="1539749"/>
              <a:ext cx="259692" cy="269909"/>
              <a:chOff x="5830645" y="1539749"/>
              <a:chExt cx="259692" cy="269909"/>
            </a:xfrm>
          </p:grpSpPr>
          <p:sp>
            <p:nvSpPr>
              <p:cNvPr id="13005" name="Google Shape;13005;p6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68"/>
            <p:cNvGrpSpPr/>
            <p:nvPr/>
          </p:nvGrpSpPr>
          <p:grpSpPr>
            <a:xfrm>
              <a:off x="6101293" y="1539749"/>
              <a:ext cx="259692" cy="269909"/>
              <a:chOff x="6101293" y="1539749"/>
              <a:chExt cx="259692" cy="269909"/>
            </a:xfrm>
          </p:grpSpPr>
          <p:sp>
            <p:nvSpPr>
              <p:cNvPr id="13008" name="Google Shape;13008;p6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0" name="Google Shape;13010;p6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68"/>
          <p:cNvGrpSpPr/>
          <p:nvPr/>
        </p:nvGrpSpPr>
        <p:grpSpPr>
          <a:xfrm>
            <a:off x="732438" y="2927557"/>
            <a:ext cx="1452955" cy="621360"/>
            <a:chOff x="732422" y="2990152"/>
            <a:chExt cx="1337773" cy="572102"/>
          </a:xfrm>
        </p:grpSpPr>
        <p:sp>
          <p:nvSpPr>
            <p:cNvPr id="13012" name="Google Shape;13012;p6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21" name="Shape 13021"/>
        <p:cNvGrpSpPr/>
        <p:nvPr/>
      </p:nvGrpSpPr>
      <p:grpSpPr>
        <a:xfrm>
          <a:off x="0" y="0"/>
          <a:ext cx="0" cy="0"/>
          <a:chOff x="0" y="0"/>
          <a:chExt cx="0" cy="0"/>
        </a:xfrm>
      </p:grpSpPr>
      <p:sp>
        <p:nvSpPr>
          <p:cNvPr id="13022" name="Google Shape;13022;p6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023" name="Google Shape;13023;p69"/>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024" name="Google Shape;13024;p69"/>
          <p:cNvGrpSpPr/>
          <p:nvPr/>
        </p:nvGrpSpPr>
        <p:grpSpPr>
          <a:xfrm>
            <a:off x="866243" y="2291587"/>
            <a:ext cx="415546" cy="355053"/>
            <a:chOff x="866243" y="2291587"/>
            <a:chExt cx="415546" cy="355053"/>
          </a:xfrm>
        </p:grpSpPr>
        <p:sp>
          <p:nvSpPr>
            <p:cNvPr id="13025" name="Google Shape;13025;p6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0" name="Google Shape;13030;p69"/>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1" name="Google Shape;13031;p69"/>
          <p:cNvGrpSpPr/>
          <p:nvPr/>
        </p:nvGrpSpPr>
        <p:grpSpPr>
          <a:xfrm>
            <a:off x="1958520" y="2302574"/>
            <a:ext cx="359213" cy="327807"/>
            <a:chOff x="1958520" y="2302574"/>
            <a:chExt cx="359213" cy="327807"/>
          </a:xfrm>
        </p:grpSpPr>
        <p:sp>
          <p:nvSpPr>
            <p:cNvPr id="13032" name="Google Shape;13032;p6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69"/>
          <p:cNvGrpSpPr/>
          <p:nvPr/>
        </p:nvGrpSpPr>
        <p:grpSpPr>
          <a:xfrm>
            <a:off x="2579882" y="2287427"/>
            <a:ext cx="207582" cy="359594"/>
            <a:chOff x="2656082" y="2287427"/>
            <a:chExt cx="207582" cy="359594"/>
          </a:xfrm>
        </p:grpSpPr>
        <p:sp>
          <p:nvSpPr>
            <p:cNvPr id="13036" name="Google Shape;13036;p6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69"/>
          <p:cNvGrpSpPr/>
          <p:nvPr/>
        </p:nvGrpSpPr>
        <p:grpSpPr>
          <a:xfrm>
            <a:off x="3049653" y="2321468"/>
            <a:ext cx="362991" cy="290018"/>
            <a:chOff x="3049653" y="2321468"/>
            <a:chExt cx="362991" cy="290018"/>
          </a:xfrm>
        </p:grpSpPr>
        <p:sp>
          <p:nvSpPr>
            <p:cNvPr id="13041" name="Google Shape;13041;p6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69"/>
          <p:cNvGrpSpPr/>
          <p:nvPr/>
        </p:nvGrpSpPr>
        <p:grpSpPr>
          <a:xfrm>
            <a:off x="3564243" y="2289904"/>
            <a:ext cx="422342" cy="355243"/>
            <a:chOff x="3564243" y="2289904"/>
            <a:chExt cx="422342" cy="355243"/>
          </a:xfrm>
        </p:grpSpPr>
        <p:sp>
          <p:nvSpPr>
            <p:cNvPr id="13046" name="Google Shape;13046;p6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1" name="Google Shape;13051;p69"/>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2" name="Google Shape;13052;p69"/>
          <p:cNvGrpSpPr/>
          <p:nvPr/>
        </p:nvGrpSpPr>
        <p:grpSpPr>
          <a:xfrm>
            <a:off x="4687894" y="2289713"/>
            <a:ext cx="359594" cy="353909"/>
            <a:chOff x="4687894" y="2289713"/>
            <a:chExt cx="359594" cy="353909"/>
          </a:xfrm>
        </p:grpSpPr>
        <p:sp>
          <p:nvSpPr>
            <p:cNvPr id="13053" name="Google Shape;13053;p6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6" name="Google Shape;13056;p69"/>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7" name="Google Shape;13057;p69"/>
          <p:cNvGrpSpPr/>
          <p:nvPr/>
        </p:nvGrpSpPr>
        <p:grpSpPr>
          <a:xfrm>
            <a:off x="6372624" y="2308227"/>
            <a:ext cx="263567" cy="317614"/>
            <a:chOff x="6421399" y="2308227"/>
            <a:chExt cx="263567" cy="317614"/>
          </a:xfrm>
        </p:grpSpPr>
        <p:sp>
          <p:nvSpPr>
            <p:cNvPr id="13058" name="Google Shape;13058;p6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69"/>
          <p:cNvGrpSpPr/>
          <p:nvPr/>
        </p:nvGrpSpPr>
        <p:grpSpPr>
          <a:xfrm>
            <a:off x="6870193" y="2295620"/>
            <a:ext cx="360356" cy="343462"/>
            <a:chOff x="6870193" y="2295620"/>
            <a:chExt cx="360356" cy="343462"/>
          </a:xfrm>
        </p:grpSpPr>
        <p:sp>
          <p:nvSpPr>
            <p:cNvPr id="13063" name="Google Shape;13063;p6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5" name="Google Shape;13065;p69"/>
          <p:cNvGrpSpPr/>
          <p:nvPr/>
        </p:nvGrpSpPr>
        <p:grpSpPr>
          <a:xfrm>
            <a:off x="7441465" y="2302860"/>
            <a:ext cx="342192" cy="327140"/>
            <a:chOff x="7441465" y="2302860"/>
            <a:chExt cx="342192" cy="327140"/>
          </a:xfrm>
        </p:grpSpPr>
        <p:sp>
          <p:nvSpPr>
            <p:cNvPr id="13066" name="Google Shape;13066;p6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69"/>
          <p:cNvGrpSpPr/>
          <p:nvPr/>
        </p:nvGrpSpPr>
        <p:grpSpPr>
          <a:xfrm>
            <a:off x="7989683" y="2350207"/>
            <a:ext cx="332761" cy="234066"/>
            <a:chOff x="7989683" y="2350207"/>
            <a:chExt cx="332761" cy="234066"/>
          </a:xfrm>
        </p:grpSpPr>
        <p:sp>
          <p:nvSpPr>
            <p:cNvPr id="13069" name="Google Shape;13069;p6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5" name="Google Shape;13075;p69"/>
          <p:cNvGrpSpPr/>
          <p:nvPr/>
        </p:nvGrpSpPr>
        <p:grpSpPr>
          <a:xfrm>
            <a:off x="5823294" y="2309751"/>
            <a:ext cx="315327" cy="314978"/>
            <a:chOff x="5823294" y="2309751"/>
            <a:chExt cx="315327" cy="314978"/>
          </a:xfrm>
        </p:grpSpPr>
        <p:sp>
          <p:nvSpPr>
            <p:cNvPr id="13076" name="Google Shape;13076;p6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69"/>
          <p:cNvGrpSpPr/>
          <p:nvPr/>
        </p:nvGrpSpPr>
        <p:grpSpPr>
          <a:xfrm>
            <a:off x="2497275" y="2744159"/>
            <a:ext cx="370930" cy="370549"/>
            <a:chOff x="2497275" y="2744159"/>
            <a:chExt cx="370930" cy="370549"/>
          </a:xfrm>
        </p:grpSpPr>
        <p:sp>
          <p:nvSpPr>
            <p:cNvPr id="13094" name="Google Shape;13094;p6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0" name="Google Shape;13100;p69"/>
          <p:cNvGrpSpPr/>
          <p:nvPr/>
        </p:nvGrpSpPr>
        <p:grpSpPr>
          <a:xfrm>
            <a:off x="860940" y="2746477"/>
            <a:ext cx="371883" cy="365691"/>
            <a:chOff x="860940" y="2746477"/>
            <a:chExt cx="371883" cy="365691"/>
          </a:xfrm>
        </p:grpSpPr>
        <p:sp>
          <p:nvSpPr>
            <p:cNvPr id="13101" name="Google Shape;13101;p6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6" name="Google Shape;13106;p69"/>
          <p:cNvGrpSpPr/>
          <p:nvPr/>
        </p:nvGrpSpPr>
        <p:grpSpPr>
          <a:xfrm>
            <a:off x="1493849" y="2775533"/>
            <a:ext cx="283985" cy="341080"/>
            <a:chOff x="1493849" y="2775533"/>
            <a:chExt cx="283985" cy="341080"/>
          </a:xfrm>
        </p:grpSpPr>
        <p:sp>
          <p:nvSpPr>
            <p:cNvPr id="13107" name="Google Shape;13107;p6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69"/>
          <p:cNvGrpSpPr/>
          <p:nvPr/>
        </p:nvGrpSpPr>
        <p:grpSpPr>
          <a:xfrm>
            <a:off x="1952836" y="2774422"/>
            <a:ext cx="372835" cy="342573"/>
            <a:chOff x="1952836" y="2774422"/>
            <a:chExt cx="372835" cy="342573"/>
          </a:xfrm>
        </p:grpSpPr>
        <p:sp>
          <p:nvSpPr>
            <p:cNvPr id="13110" name="Google Shape;13110;p6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3" name="Google Shape;13113;p69"/>
          <p:cNvGrpSpPr/>
          <p:nvPr/>
        </p:nvGrpSpPr>
        <p:grpSpPr>
          <a:xfrm>
            <a:off x="3079916" y="2744477"/>
            <a:ext cx="332729" cy="372518"/>
            <a:chOff x="3079916" y="2744477"/>
            <a:chExt cx="332729" cy="372518"/>
          </a:xfrm>
        </p:grpSpPr>
        <p:sp>
          <p:nvSpPr>
            <p:cNvPr id="13114" name="Google Shape;13114;p6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7" name="Google Shape;13117;p69"/>
          <p:cNvGrpSpPr/>
          <p:nvPr/>
        </p:nvGrpSpPr>
        <p:grpSpPr>
          <a:xfrm>
            <a:off x="3620576" y="2745525"/>
            <a:ext cx="336889" cy="355592"/>
            <a:chOff x="3620576" y="2745525"/>
            <a:chExt cx="336889" cy="355592"/>
          </a:xfrm>
        </p:grpSpPr>
        <p:sp>
          <p:nvSpPr>
            <p:cNvPr id="13118" name="Google Shape;13118;p6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69"/>
          <p:cNvGrpSpPr/>
          <p:nvPr/>
        </p:nvGrpSpPr>
        <p:grpSpPr>
          <a:xfrm>
            <a:off x="4126815" y="2760704"/>
            <a:ext cx="380393" cy="363118"/>
            <a:chOff x="4126815" y="2760704"/>
            <a:chExt cx="380393" cy="363118"/>
          </a:xfrm>
        </p:grpSpPr>
        <p:sp>
          <p:nvSpPr>
            <p:cNvPr id="13121" name="Google Shape;13121;p6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69"/>
          <p:cNvGrpSpPr/>
          <p:nvPr/>
        </p:nvGrpSpPr>
        <p:grpSpPr>
          <a:xfrm>
            <a:off x="4675986" y="2745684"/>
            <a:ext cx="381346" cy="368644"/>
            <a:chOff x="4675986" y="2745684"/>
            <a:chExt cx="381346" cy="368644"/>
          </a:xfrm>
        </p:grpSpPr>
        <p:sp>
          <p:nvSpPr>
            <p:cNvPr id="13126" name="Google Shape;13126;p6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69"/>
          <p:cNvGrpSpPr/>
          <p:nvPr/>
        </p:nvGrpSpPr>
        <p:grpSpPr>
          <a:xfrm>
            <a:off x="5220616" y="2791061"/>
            <a:ext cx="373185" cy="302466"/>
            <a:chOff x="5220616" y="2791061"/>
            <a:chExt cx="373185" cy="302466"/>
          </a:xfrm>
        </p:grpSpPr>
        <p:sp>
          <p:nvSpPr>
            <p:cNvPr id="13129" name="Google Shape;13129;p6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69"/>
          <p:cNvGrpSpPr/>
          <p:nvPr/>
        </p:nvGrpSpPr>
        <p:grpSpPr>
          <a:xfrm>
            <a:off x="5788661" y="2772517"/>
            <a:ext cx="284366" cy="344097"/>
            <a:chOff x="5864861" y="2772517"/>
            <a:chExt cx="284366" cy="344097"/>
          </a:xfrm>
        </p:grpSpPr>
        <p:sp>
          <p:nvSpPr>
            <p:cNvPr id="13148" name="Google Shape;13148;p6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4" name="Google Shape;13154;p69"/>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5" name="Google Shape;13155;p69"/>
          <p:cNvGrpSpPr/>
          <p:nvPr/>
        </p:nvGrpSpPr>
        <p:grpSpPr>
          <a:xfrm>
            <a:off x="6974158" y="2789537"/>
            <a:ext cx="255247" cy="327458"/>
            <a:chOff x="6974158" y="2789537"/>
            <a:chExt cx="255247" cy="327458"/>
          </a:xfrm>
        </p:grpSpPr>
        <p:sp>
          <p:nvSpPr>
            <p:cNvPr id="13156" name="Google Shape;13156;p6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2" name="Google Shape;13162;p69"/>
          <p:cNvGrpSpPr/>
          <p:nvPr/>
        </p:nvGrpSpPr>
        <p:grpSpPr>
          <a:xfrm>
            <a:off x="7530697" y="2790299"/>
            <a:ext cx="244291" cy="326314"/>
            <a:chOff x="7530697" y="2790299"/>
            <a:chExt cx="244291" cy="326314"/>
          </a:xfrm>
        </p:grpSpPr>
        <p:sp>
          <p:nvSpPr>
            <p:cNvPr id="13163" name="Google Shape;13163;p6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69"/>
          <p:cNvGrpSpPr/>
          <p:nvPr/>
        </p:nvGrpSpPr>
        <p:grpSpPr>
          <a:xfrm>
            <a:off x="7988191" y="2832248"/>
            <a:ext cx="332348" cy="283985"/>
            <a:chOff x="7988191" y="2832248"/>
            <a:chExt cx="332348" cy="283985"/>
          </a:xfrm>
        </p:grpSpPr>
        <p:sp>
          <p:nvSpPr>
            <p:cNvPr id="13170" name="Google Shape;13170;p6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3" name="Google Shape;13173;p69"/>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4" name="Google Shape;13174;p69"/>
          <p:cNvGrpSpPr/>
          <p:nvPr/>
        </p:nvGrpSpPr>
        <p:grpSpPr>
          <a:xfrm>
            <a:off x="3588440" y="3258368"/>
            <a:ext cx="364484" cy="262423"/>
            <a:chOff x="3588440" y="3258368"/>
            <a:chExt cx="364484" cy="262423"/>
          </a:xfrm>
        </p:grpSpPr>
        <p:sp>
          <p:nvSpPr>
            <p:cNvPr id="13175" name="Google Shape;13175;p6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1" name="Google Shape;13181;p69"/>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2" name="Google Shape;13182;p69"/>
          <p:cNvGrpSpPr/>
          <p:nvPr/>
        </p:nvGrpSpPr>
        <p:grpSpPr>
          <a:xfrm>
            <a:off x="5765817" y="3227724"/>
            <a:ext cx="364865" cy="324822"/>
            <a:chOff x="5765817" y="3227724"/>
            <a:chExt cx="364865" cy="324822"/>
          </a:xfrm>
        </p:grpSpPr>
        <p:sp>
          <p:nvSpPr>
            <p:cNvPr id="13183" name="Google Shape;13183;p6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6" name="Google Shape;13186;p69"/>
          <p:cNvGrpSpPr/>
          <p:nvPr/>
        </p:nvGrpSpPr>
        <p:grpSpPr>
          <a:xfrm>
            <a:off x="6228583" y="3237664"/>
            <a:ext cx="446539" cy="303895"/>
            <a:chOff x="6228583" y="3237664"/>
            <a:chExt cx="446539" cy="303895"/>
          </a:xfrm>
        </p:grpSpPr>
        <p:sp>
          <p:nvSpPr>
            <p:cNvPr id="13187" name="Google Shape;13187;p6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69"/>
          <p:cNvGrpSpPr/>
          <p:nvPr/>
        </p:nvGrpSpPr>
        <p:grpSpPr>
          <a:xfrm>
            <a:off x="865862" y="3207306"/>
            <a:ext cx="364484" cy="364897"/>
            <a:chOff x="865862" y="3207306"/>
            <a:chExt cx="364484" cy="364897"/>
          </a:xfrm>
        </p:grpSpPr>
        <p:sp>
          <p:nvSpPr>
            <p:cNvPr id="13205" name="Google Shape;13205;p6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69"/>
          <p:cNvGrpSpPr/>
          <p:nvPr/>
        </p:nvGrpSpPr>
        <p:grpSpPr>
          <a:xfrm>
            <a:off x="1404617" y="3226962"/>
            <a:ext cx="370168" cy="325965"/>
            <a:chOff x="1404617" y="3226962"/>
            <a:chExt cx="370168" cy="325965"/>
          </a:xfrm>
        </p:grpSpPr>
        <p:sp>
          <p:nvSpPr>
            <p:cNvPr id="13220" name="Google Shape;13220;p6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69"/>
          <p:cNvGrpSpPr/>
          <p:nvPr/>
        </p:nvGrpSpPr>
        <p:grpSpPr>
          <a:xfrm>
            <a:off x="1954741" y="3212419"/>
            <a:ext cx="366389" cy="354481"/>
            <a:chOff x="1954741" y="3212419"/>
            <a:chExt cx="366389" cy="354481"/>
          </a:xfrm>
        </p:grpSpPr>
        <p:sp>
          <p:nvSpPr>
            <p:cNvPr id="13230" name="Google Shape;13230;p6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7" name="Google Shape;13237;p69"/>
          <p:cNvGrpSpPr/>
          <p:nvPr/>
        </p:nvGrpSpPr>
        <p:grpSpPr>
          <a:xfrm>
            <a:off x="3043239" y="3215626"/>
            <a:ext cx="366008" cy="348670"/>
            <a:chOff x="3043239" y="3215626"/>
            <a:chExt cx="366008" cy="348670"/>
          </a:xfrm>
        </p:grpSpPr>
        <p:sp>
          <p:nvSpPr>
            <p:cNvPr id="13238" name="Google Shape;13238;p6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0" name="Google Shape;13240;p69"/>
          <p:cNvGrpSpPr/>
          <p:nvPr/>
        </p:nvGrpSpPr>
        <p:grpSpPr>
          <a:xfrm>
            <a:off x="4218333" y="3184982"/>
            <a:ext cx="209107" cy="383442"/>
            <a:chOff x="4218333" y="3184982"/>
            <a:chExt cx="209107" cy="383442"/>
          </a:xfrm>
        </p:grpSpPr>
        <p:sp>
          <p:nvSpPr>
            <p:cNvPr id="13241" name="Google Shape;13241;p6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3" name="Google Shape;13243;p69"/>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4" name="Google Shape;13244;p69"/>
          <p:cNvGrpSpPr/>
          <p:nvPr/>
        </p:nvGrpSpPr>
        <p:grpSpPr>
          <a:xfrm>
            <a:off x="6896644" y="3216007"/>
            <a:ext cx="322917" cy="347876"/>
            <a:chOff x="6896644" y="3216007"/>
            <a:chExt cx="322917" cy="347876"/>
          </a:xfrm>
        </p:grpSpPr>
        <p:sp>
          <p:nvSpPr>
            <p:cNvPr id="13245" name="Google Shape;13245;p6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69"/>
          <p:cNvGrpSpPr/>
          <p:nvPr/>
        </p:nvGrpSpPr>
        <p:grpSpPr>
          <a:xfrm>
            <a:off x="7429366" y="3223183"/>
            <a:ext cx="334634" cy="333904"/>
            <a:chOff x="7429366" y="3223183"/>
            <a:chExt cx="334634" cy="333904"/>
          </a:xfrm>
        </p:grpSpPr>
        <p:sp>
          <p:nvSpPr>
            <p:cNvPr id="13253" name="Google Shape;13253;p6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5" name="Google Shape;13255;p69"/>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6" name="Google Shape;13256;p69"/>
          <p:cNvGrpSpPr/>
          <p:nvPr/>
        </p:nvGrpSpPr>
        <p:grpSpPr>
          <a:xfrm>
            <a:off x="5216456" y="3725484"/>
            <a:ext cx="356196" cy="265631"/>
            <a:chOff x="5216456" y="3725484"/>
            <a:chExt cx="356196" cy="265631"/>
          </a:xfrm>
        </p:grpSpPr>
        <p:sp>
          <p:nvSpPr>
            <p:cNvPr id="13257" name="Google Shape;13257;p6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69"/>
          <p:cNvGrpSpPr/>
          <p:nvPr/>
        </p:nvGrpSpPr>
        <p:grpSpPr>
          <a:xfrm>
            <a:off x="6849393" y="3733994"/>
            <a:ext cx="355053" cy="248038"/>
            <a:chOff x="6849393" y="3733994"/>
            <a:chExt cx="355053" cy="248038"/>
          </a:xfrm>
        </p:grpSpPr>
        <p:sp>
          <p:nvSpPr>
            <p:cNvPr id="13260" name="Google Shape;13260;p6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5" name="Google Shape;13265;p69"/>
          <p:cNvGrpSpPr/>
          <p:nvPr/>
        </p:nvGrpSpPr>
        <p:grpSpPr>
          <a:xfrm>
            <a:off x="7918997" y="3714687"/>
            <a:ext cx="392111" cy="280206"/>
            <a:chOff x="7918997" y="3714687"/>
            <a:chExt cx="392111" cy="280206"/>
          </a:xfrm>
        </p:grpSpPr>
        <p:sp>
          <p:nvSpPr>
            <p:cNvPr id="13266" name="Google Shape;13266;p6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1" name="Google Shape;13271;p69"/>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2" name="Google Shape;13272;p69"/>
          <p:cNvGrpSpPr/>
          <p:nvPr/>
        </p:nvGrpSpPr>
        <p:grpSpPr>
          <a:xfrm>
            <a:off x="1408777" y="3680964"/>
            <a:ext cx="357720" cy="355148"/>
            <a:chOff x="1408777" y="3680964"/>
            <a:chExt cx="357720" cy="355148"/>
          </a:xfrm>
        </p:grpSpPr>
        <p:sp>
          <p:nvSpPr>
            <p:cNvPr id="13273" name="Google Shape;13273;p6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69"/>
          <p:cNvGrpSpPr/>
          <p:nvPr/>
        </p:nvGrpSpPr>
        <p:grpSpPr>
          <a:xfrm>
            <a:off x="1952836" y="3680964"/>
            <a:ext cx="357720" cy="355148"/>
            <a:chOff x="1952836" y="3680964"/>
            <a:chExt cx="357720" cy="355148"/>
          </a:xfrm>
        </p:grpSpPr>
        <p:sp>
          <p:nvSpPr>
            <p:cNvPr id="13279" name="Google Shape;13279;p6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4" name="Google Shape;13284;p69"/>
          <p:cNvGrpSpPr/>
          <p:nvPr/>
        </p:nvGrpSpPr>
        <p:grpSpPr>
          <a:xfrm>
            <a:off x="2496894" y="3680964"/>
            <a:ext cx="357720" cy="355148"/>
            <a:chOff x="2496894" y="3680964"/>
            <a:chExt cx="357720" cy="355148"/>
          </a:xfrm>
        </p:grpSpPr>
        <p:sp>
          <p:nvSpPr>
            <p:cNvPr id="13285" name="Google Shape;13285;p6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0" name="Google Shape;13290;p69"/>
          <p:cNvGrpSpPr/>
          <p:nvPr/>
        </p:nvGrpSpPr>
        <p:grpSpPr>
          <a:xfrm>
            <a:off x="3040984" y="3681059"/>
            <a:ext cx="356164" cy="355815"/>
            <a:chOff x="3040984" y="3681059"/>
            <a:chExt cx="356164" cy="355815"/>
          </a:xfrm>
        </p:grpSpPr>
        <p:sp>
          <p:nvSpPr>
            <p:cNvPr id="13291" name="Google Shape;13291;p6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4" name="Google Shape;13294;p69"/>
          <p:cNvGrpSpPr/>
          <p:nvPr/>
        </p:nvGrpSpPr>
        <p:grpSpPr>
          <a:xfrm>
            <a:off x="3584280" y="3699191"/>
            <a:ext cx="358069" cy="317995"/>
            <a:chOff x="3584280" y="3699191"/>
            <a:chExt cx="358069" cy="317995"/>
          </a:xfrm>
        </p:grpSpPr>
        <p:sp>
          <p:nvSpPr>
            <p:cNvPr id="13295" name="Google Shape;13295;p6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9" name="Google Shape;13299;p69"/>
          <p:cNvGrpSpPr/>
          <p:nvPr/>
        </p:nvGrpSpPr>
        <p:grpSpPr>
          <a:xfrm>
            <a:off x="4129482" y="3681059"/>
            <a:ext cx="355402" cy="354291"/>
            <a:chOff x="4129482" y="3681059"/>
            <a:chExt cx="355402" cy="354291"/>
          </a:xfrm>
        </p:grpSpPr>
        <p:sp>
          <p:nvSpPr>
            <p:cNvPr id="13300" name="Google Shape;13300;p6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4" name="Google Shape;13304;p69"/>
          <p:cNvGrpSpPr/>
          <p:nvPr/>
        </p:nvGrpSpPr>
        <p:grpSpPr>
          <a:xfrm>
            <a:off x="4673540" y="3680297"/>
            <a:ext cx="355434" cy="355815"/>
            <a:chOff x="4673540" y="3680297"/>
            <a:chExt cx="355434" cy="355815"/>
          </a:xfrm>
        </p:grpSpPr>
        <p:sp>
          <p:nvSpPr>
            <p:cNvPr id="13305" name="Google Shape;13305;p6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8" name="Google Shape;13308;p69"/>
          <p:cNvGrpSpPr/>
          <p:nvPr/>
        </p:nvGrpSpPr>
        <p:grpSpPr>
          <a:xfrm>
            <a:off x="5779408" y="3699191"/>
            <a:ext cx="317645" cy="318757"/>
            <a:chOff x="5779408" y="3699191"/>
            <a:chExt cx="317645" cy="318757"/>
          </a:xfrm>
        </p:grpSpPr>
        <p:sp>
          <p:nvSpPr>
            <p:cNvPr id="13309" name="Google Shape;13309;p6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1" name="Google Shape;13311;p69"/>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2" name="Google Shape;13312;p69"/>
          <p:cNvGrpSpPr/>
          <p:nvPr/>
        </p:nvGrpSpPr>
        <p:grpSpPr>
          <a:xfrm>
            <a:off x="7390435" y="3680868"/>
            <a:ext cx="372073" cy="355243"/>
            <a:chOff x="7390435" y="3680868"/>
            <a:chExt cx="372073" cy="355243"/>
          </a:xfrm>
        </p:grpSpPr>
        <p:sp>
          <p:nvSpPr>
            <p:cNvPr id="13313" name="Google Shape;13313;p6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69"/>
          <p:cNvGrpSpPr/>
          <p:nvPr/>
        </p:nvGrpSpPr>
        <p:grpSpPr>
          <a:xfrm>
            <a:off x="1421638" y="4125629"/>
            <a:ext cx="374709" cy="374010"/>
            <a:chOff x="1421638" y="4125629"/>
            <a:chExt cx="374709" cy="374010"/>
          </a:xfrm>
        </p:grpSpPr>
        <p:sp>
          <p:nvSpPr>
            <p:cNvPr id="13320" name="Google Shape;13320;p6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2" name="Google Shape;13322;p69"/>
          <p:cNvGrpSpPr/>
          <p:nvPr/>
        </p:nvGrpSpPr>
        <p:grpSpPr>
          <a:xfrm>
            <a:off x="1973254" y="4156304"/>
            <a:ext cx="357720" cy="342192"/>
            <a:chOff x="1973254" y="4156304"/>
            <a:chExt cx="357720" cy="342192"/>
          </a:xfrm>
        </p:grpSpPr>
        <p:sp>
          <p:nvSpPr>
            <p:cNvPr id="13323" name="Google Shape;13323;p6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9" name="Google Shape;13329;p69"/>
          <p:cNvGrpSpPr/>
          <p:nvPr/>
        </p:nvGrpSpPr>
        <p:grpSpPr>
          <a:xfrm>
            <a:off x="2523759" y="4135505"/>
            <a:ext cx="341049" cy="340318"/>
            <a:chOff x="2523759" y="4135505"/>
            <a:chExt cx="341049" cy="340318"/>
          </a:xfrm>
        </p:grpSpPr>
        <p:sp>
          <p:nvSpPr>
            <p:cNvPr id="13330" name="Google Shape;13330;p6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2" name="Google Shape;13332;p69"/>
          <p:cNvGrpSpPr/>
          <p:nvPr/>
        </p:nvGrpSpPr>
        <p:grpSpPr>
          <a:xfrm>
            <a:off x="3040603" y="4130360"/>
            <a:ext cx="392079" cy="350353"/>
            <a:chOff x="3040603" y="4130360"/>
            <a:chExt cx="392079" cy="350353"/>
          </a:xfrm>
        </p:grpSpPr>
        <p:sp>
          <p:nvSpPr>
            <p:cNvPr id="13333" name="Google Shape;13333;p6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69"/>
          <p:cNvGrpSpPr/>
          <p:nvPr/>
        </p:nvGrpSpPr>
        <p:grpSpPr>
          <a:xfrm>
            <a:off x="3662144" y="4135505"/>
            <a:ext cx="232955" cy="340318"/>
            <a:chOff x="3662144" y="4135505"/>
            <a:chExt cx="232955" cy="340318"/>
          </a:xfrm>
        </p:grpSpPr>
        <p:sp>
          <p:nvSpPr>
            <p:cNvPr id="13344" name="Google Shape;13344;p6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8" name="Google Shape;13348;p69"/>
          <p:cNvGrpSpPr/>
          <p:nvPr/>
        </p:nvGrpSpPr>
        <p:grpSpPr>
          <a:xfrm>
            <a:off x="4149138" y="4121151"/>
            <a:ext cx="344065" cy="368644"/>
            <a:chOff x="4149138" y="4121151"/>
            <a:chExt cx="344065" cy="368644"/>
          </a:xfrm>
        </p:grpSpPr>
        <p:sp>
          <p:nvSpPr>
            <p:cNvPr id="13349" name="Google Shape;13349;p6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1" name="Google Shape;13361;p69"/>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2" name="Google Shape;13362;p69"/>
          <p:cNvGrpSpPr/>
          <p:nvPr/>
        </p:nvGrpSpPr>
        <p:grpSpPr>
          <a:xfrm>
            <a:off x="5206262" y="4174817"/>
            <a:ext cx="397763" cy="262804"/>
            <a:chOff x="5206262" y="4174817"/>
            <a:chExt cx="397763" cy="262804"/>
          </a:xfrm>
        </p:grpSpPr>
        <p:sp>
          <p:nvSpPr>
            <p:cNvPr id="13363" name="Google Shape;13363;p6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0" name="Google Shape;13370;p69"/>
          <p:cNvGrpSpPr/>
          <p:nvPr/>
        </p:nvGrpSpPr>
        <p:grpSpPr>
          <a:xfrm>
            <a:off x="5727616" y="4204699"/>
            <a:ext cx="440505" cy="290018"/>
            <a:chOff x="5727616" y="4204699"/>
            <a:chExt cx="440505" cy="290018"/>
          </a:xfrm>
        </p:grpSpPr>
        <p:sp>
          <p:nvSpPr>
            <p:cNvPr id="13371" name="Google Shape;13371;p6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69"/>
          <p:cNvGrpSpPr/>
          <p:nvPr/>
        </p:nvGrpSpPr>
        <p:grpSpPr>
          <a:xfrm>
            <a:off x="6410063" y="4135124"/>
            <a:ext cx="159950" cy="364516"/>
            <a:chOff x="6410063" y="4135124"/>
            <a:chExt cx="159950" cy="364516"/>
          </a:xfrm>
        </p:grpSpPr>
        <p:sp>
          <p:nvSpPr>
            <p:cNvPr id="13380" name="Google Shape;13380;p6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69"/>
          <p:cNvGrpSpPr/>
          <p:nvPr/>
        </p:nvGrpSpPr>
        <p:grpSpPr>
          <a:xfrm>
            <a:off x="6924652" y="4135505"/>
            <a:ext cx="214378" cy="364135"/>
            <a:chOff x="6924652" y="4135505"/>
            <a:chExt cx="214378" cy="364135"/>
          </a:xfrm>
        </p:grpSpPr>
        <p:sp>
          <p:nvSpPr>
            <p:cNvPr id="13385" name="Google Shape;13385;p6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9" name="Google Shape;13389;p69"/>
          <p:cNvGrpSpPr/>
          <p:nvPr/>
        </p:nvGrpSpPr>
        <p:grpSpPr>
          <a:xfrm>
            <a:off x="7384751" y="4147984"/>
            <a:ext cx="380012" cy="351274"/>
            <a:chOff x="7384751" y="4147984"/>
            <a:chExt cx="380012" cy="351274"/>
          </a:xfrm>
        </p:grpSpPr>
        <p:sp>
          <p:nvSpPr>
            <p:cNvPr id="13390" name="Google Shape;13390;p69"/>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9"/>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9"/>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9"/>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9"/>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8" name="Shape 13398"/>
        <p:cNvGrpSpPr/>
        <p:nvPr/>
      </p:nvGrpSpPr>
      <p:grpSpPr>
        <a:xfrm>
          <a:off x="0" y="0"/>
          <a:ext cx="0" cy="0"/>
          <a:chOff x="0" y="0"/>
          <a:chExt cx="0" cy="0"/>
        </a:xfrm>
      </p:grpSpPr>
      <p:sp>
        <p:nvSpPr>
          <p:cNvPr id="13399" name="Google Shape;13399;p70"/>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400" name="Google Shape;13400;p70"/>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3401" name="Google Shape;13401;p70"/>
          <p:cNvGrpSpPr/>
          <p:nvPr/>
        </p:nvGrpSpPr>
        <p:grpSpPr>
          <a:xfrm>
            <a:off x="1989449" y="4282269"/>
            <a:ext cx="374774" cy="346073"/>
            <a:chOff x="1989449" y="4282269"/>
            <a:chExt cx="374774" cy="346073"/>
          </a:xfrm>
        </p:grpSpPr>
        <p:sp>
          <p:nvSpPr>
            <p:cNvPr id="13402" name="Google Shape;13402;p7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7" name="Google Shape;13407;p70"/>
          <p:cNvGrpSpPr/>
          <p:nvPr/>
        </p:nvGrpSpPr>
        <p:grpSpPr>
          <a:xfrm>
            <a:off x="2487439" y="4280740"/>
            <a:ext cx="198775" cy="348972"/>
            <a:chOff x="2487439" y="4280740"/>
            <a:chExt cx="198775" cy="348972"/>
          </a:xfrm>
        </p:grpSpPr>
        <p:sp>
          <p:nvSpPr>
            <p:cNvPr id="13408" name="Google Shape;13408;p7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2" name="Google Shape;13412;p70"/>
          <p:cNvGrpSpPr/>
          <p:nvPr/>
        </p:nvGrpSpPr>
        <p:grpSpPr>
          <a:xfrm>
            <a:off x="2810958" y="4273923"/>
            <a:ext cx="353145" cy="361873"/>
            <a:chOff x="2810958" y="4273923"/>
            <a:chExt cx="353145" cy="361873"/>
          </a:xfrm>
        </p:grpSpPr>
        <p:sp>
          <p:nvSpPr>
            <p:cNvPr id="13413" name="Google Shape;13413;p7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7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0" name="Google Shape;13420;p70"/>
          <p:cNvGrpSpPr/>
          <p:nvPr/>
        </p:nvGrpSpPr>
        <p:grpSpPr>
          <a:xfrm>
            <a:off x="6275635" y="4282651"/>
            <a:ext cx="209383" cy="366778"/>
            <a:chOff x="6275635" y="4282651"/>
            <a:chExt cx="209383" cy="366778"/>
          </a:xfrm>
        </p:grpSpPr>
        <p:sp>
          <p:nvSpPr>
            <p:cNvPr id="13421" name="Google Shape;13421;p7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3" name="Google Shape;13423;p70"/>
          <p:cNvGrpSpPr/>
          <p:nvPr/>
        </p:nvGrpSpPr>
        <p:grpSpPr>
          <a:xfrm>
            <a:off x="6701186" y="4283033"/>
            <a:ext cx="280292" cy="366396"/>
            <a:chOff x="6701186" y="4283033"/>
            <a:chExt cx="280292" cy="366396"/>
          </a:xfrm>
        </p:grpSpPr>
        <p:sp>
          <p:nvSpPr>
            <p:cNvPr id="13424" name="Google Shape;13424;p7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70"/>
          <p:cNvGrpSpPr/>
          <p:nvPr/>
        </p:nvGrpSpPr>
        <p:grpSpPr>
          <a:xfrm>
            <a:off x="2609571" y="3824958"/>
            <a:ext cx="373627" cy="347347"/>
            <a:chOff x="2609571" y="3824958"/>
            <a:chExt cx="373627" cy="347347"/>
          </a:xfrm>
        </p:grpSpPr>
        <p:sp>
          <p:nvSpPr>
            <p:cNvPr id="13427" name="Google Shape;13427;p7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9" name="Google Shape;13429;p70"/>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0" name="Google Shape;13430;p70"/>
          <p:cNvGrpSpPr/>
          <p:nvPr/>
        </p:nvGrpSpPr>
        <p:grpSpPr>
          <a:xfrm>
            <a:off x="916127" y="3807056"/>
            <a:ext cx="221902" cy="380795"/>
            <a:chOff x="916127" y="3807056"/>
            <a:chExt cx="221902" cy="380795"/>
          </a:xfrm>
        </p:grpSpPr>
        <p:sp>
          <p:nvSpPr>
            <p:cNvPr id="13431" name="Google Shape;13431;p7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5" name="Google Shape;13435;p70"/>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0"/>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7" name="Google Shape;13437;p70"/>
          <p:cNvGrpSpPr/>
          <p:nvPr/>
        </p:nvGrpSpPr>
        <p:grpSpPr>
          <a:xfrm>
            <a:off x="3513010" y="3816134"/>
            <a:ext cx="362223" cy="361108"/>
            <a:chOff x="3513010" y="3816134"/>
            <a:chExt cx="362223" cy="361108"/>
          </a:xfrm>
        </p:grpSpPr>
        <p:sp>
          <p:nvSpPr>
            <p:cNvPr id="13438" name="Google Shape;13438;p7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70"/>
          <p:cNvGrpSpPr/>
          <p:nvPr/>
        </p:nvGrpSpPr>
        <p:grpSpPr>
          <a:xfrm>
            <a:off x="3950316" y="3820307"/>
            <a:ext cx="369805" cy="353782"/>
            <a:chOff x="3950316" y="3820307"/>
            <a:chExt cx="369805" cy="353782"/>
          </a:xfrm>
        </p:grpSpPr>
        <p:sp>
          <p:nvSpPr>
            <p:cNvPr id="13443" name="Google Shape;13443;p7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70"/>
          <p:cNvGrpSpPr/>
          <p:nvPr/>
        </p:nvGrpSpPr>
        <p:grpSpPr>
          <a:xfrm>
            <a:off x="1761909" y="3811961"/>
            <a:ext cx="307974" cy="371716"/>
            <a:chOff x="1761909" y="3811961"/>
            <a:chExt cx="307974" cy="371716"/>
          </a:xfrm>
        </p:grpSpPr>
        <p:sp>
          <p:nvSpPr>
            <p:cNvPr id="13448" name="Google Shape;13448;p7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70"/>
          <p:cNvGrpSpPr/>
          <p:nvPr/>
        </p:nvGrpSpPr>
        <p:grpSpPr>
          <a:xfrm>
            <a:off x="5373342" y="3808935"/>
            <a:ext cx="231395" cy="353145"/>
            <a:chOff x="5373342" y="3808935"/>
            <a:chExt cx="231395" cy="353145"/>
          </a:xfrm>
        </p:grpSpPr>
        <p:sp>
          <p:nvSpPr>
            <p:cNvPr id="13459" name="Google Shape;13459;p7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8" name="Google Shape;13468;p70"/>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9" name="Google Shape;13469;p70"/>
          <p:cNvGrpSpPr/>
          <p:nvPr/>
        </p:nvGrpSpPr>
        <p:grpSpPr>
          <a:xfrm>
            <a:off x="5833775" y="3809445"/>
            <a:ext cx="235185" cy="352253"/>
            <a:chOff x="5833775" y="3809445"/>
            <a:chExt cx="235185" cy="352253"/>
          </a:xfrm>
        </p:grpSpPr>
        <p:sp>
          <p:nvSpPr>
            <p:cNvPr id="13470" name="Google Shape;13470;p7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3" name="Google Shape;13473;p70"/>
          <p:cNvGrpSpPr/>
          <p:nvPr/>
        </p:nvGrpSpPr>
        <p:grpSpPr>
          <a:xfrm>
            <a:off x="4942472" y="3809318"/>
            <a:ext cx="238976" cy="352762"/>
            <a:chOff x="4942472" y="3809318"/>
            <a:chExt cx="238976" cy="352762"/>
          </a:xfrm>
        </p:grpSpPr>
        <p:sp>
          <p:nvSpPr>
            <p:cNvPr id="13474" name="Google Shape;13474;p7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1" name="Google Shape;13481;p70"/>
          <p:cNvGrpSpPr/>
          <p:nvPr/>
        </p:nvGrpSpPr>
        <p:grpSpPr>
          <a:xfrm>
            <a:off x="6266525" y="3807788"/>
            <a:ext cx="260223" cy="353527"/>
            <a:chOff x="6266525" y="3807788"/>
            <a:chExt cx="260223" cy="353527"/>
          </a:xfrm>
        </p:grpSpPr>
        <p:sp>
          <p:nvSpPr>
            <p:cNvPr id="13482" name="Google Shape;13482;p7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6" name="Google Shape;13486;p70"/>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87" name="Google Shape;13487;p70"/>
          <p:cNvGrpSpPr/>
          <p:nvPr/>
        </p:nvGrpSpPr>
        <p:grpSpPr>
          <a:xfrm>
            <a:off x="7184363" y="3809604"/>
            <a:ext cx="202184" cy="352762"/>
            <a:chOff x="7184363" y="3809604"/>
            <a:chExt cx="202184" cy="352762"/>
          </a:xfrm>
        </p:grpSpPr>
        <p:sp>
          <p:nvSpPr>
            <p:cNvPr id="13488" name="Google Shape;13488;p7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70"/>
          <p:cNvGrpSpPr/>
          <p:nvPr/>
        </p:nvGrpSpPr>
        <p:grpSpPr>
          <a:xfrm>
            <a:off x="7571624" y="3808935"/>
            <a:ext cx="292047" cy="352762"/>
            <a:chOff x="7571624" y="3808935"/>
            <a:chExt cx="292047" cy="352762"/>
          </a:xfrm>
        </p:grpSpPr>
        <p:sp>
          <p:nvSpPr>
            <p:cNvPr id="13491" name="Google Shape;13491;p7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7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70"/>
          <p:cNvGrpSpPr/>
          <p:nvPr/>
        </p:nvGrpSpPr>
        <p:grpSpPr>
          <a:xfrm>
            <a:off x="2174559" y="3356116"/>
            <a:ext cx="364135" cy="359930"/>
            <a:chOff x="2174559" y="3356116"/>
            <a:chExt cx="364135" cy="359930"/>
          </a:xfrm>
        </p:grpSpPr>
        <p:sp>
          <p:nvSpPr>
            <p:cNvPr id="13498" name="Google Shape;13498;p7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0" name="Google Shape;13500;p70"/>
          <p:cNvGrpSpPr/>
          <p:nvPr/>
        </p:nvGrpSpPr>
        <p:grpSpPr>
          <a:xfrm>
            <a:off x="1731934" y="3355639"/>
            <a:ext cx="368371" cy="361554"/>
            <a:chOff x="1731934" y="3355639"/>
            <a:chExt cx="368371" cy="361554"/>
          </a:xfrm>
        </p:grpSpPr>
        <p:sp>
          <p:nvSpPr>
            <p:cNvPr id="13501" name="Google Shape;13501;p7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7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70"/>
          <p:cNvGrpSpPr/>
          <p:nvPr/>
        </p:nvGrpSpPr>
        <p:grpSpPr>
          <a:xfrm>
            <a:off x="3990517" y="3354173"/>
            <a:ext cx="279559" cy="363402"/>
            <a:chOff x="3990517" y="3354173"/>
            <a:chExt cx="279559" cy="363402"/>
          </a:xfrm>
        </p:grpSpPr>
        <p:sp>
          <p:nvSpPr>
            <p:cNvPr id="13504" name="Google Shape;13504;p7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7" name="Google Shape;13507;p70"/>
          <p:cNvGrpSpPr/>
          <p:nvPr/>
        </p:nvGrpSpPr>
        <p:grpSpPr>
          <a:xfrm>
            <a:off x="3497847" y="3417374"/>
            <a:ext cx="379680" cy="237606"/>
            <a:chOff x="3497847" y="3417374"/>
            <a:chExt cx="379680" cy="237606"/>
          </a:xfrm>
        </p:grpSpPr>
        <p:sp>
          <p:nvSpPr>
            <p:cNvPr id="13508" name="Google Shape;13508;p7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70"/>
          <p:cNvGrpSpPr/>
          <p:nvPr/>
        </p:nvGrpSpPr>
        <p:grpSpPr>
          <a:xfrm>
            <a:off x="2612597" y="3367075"/>
            <a:ext cx="376271" cy="337982"/>
            <a:chOff x="2612597" y="3367075"/>
            <a:chExt cx="376271" cy="337982"/>
          </a:xfrm>
        </p:grpSpPr>
        <p:sp>
          <p:nvSpPr>
            <p:cNvPr id="13513" name="Google Shape;13513;p7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5" name="Google Shape;13515;p70"/>
          <p:cNvGrpSpPr/>
          <p:nvPr/>
        </p:nvGrpSpPr>
        <p:grpSpPr>
          <a:xfrm>
            <a:off x="3071914" y="3364431"/>
            <a:ext cx="343652" cy="342505"/>
            <a:chOff x="3071914" y="3364431"/>
            <a:chExt cx="343652" cy="342505"/>
          </a:xfrm>
        </p:grpSpPr>
        <p:sp>
          <p:nvSpPr>
            <p:cNvPr id="13516" name="Google Shape;13516;p7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70"/>
          <p:cNvGrpSpPr/>
          <p:nvPr/>
        </p:nvGrpSpPr>
        <p:grpSpPr>
          <a:xfrm>
            <a:off x="897141" y="3359875"/>
            <a:ext cx="257962" cy="352762"/>
            <a:chOff x="897141" y="3359875"/>
            <a:chExt cx="257962" cy="352762"/>
          </a:xfrm>
        </p:grpSpPr>
        <p:sp>
          <p:nvSpPr>
            <p:cNvPr id="13522" name="Google Shape;13522;p7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0" name="Google Shape;13530;p70"/>
          <p:cNvGrpSpPr/>
          <p:nvPr/>
        </p:nvGrpSpPr>
        <p:grpSpPr>
          <a:xfrm>
            <a:off x="1333682" y="3344330"/>
            <a:ext cx="271213" cy="383088"/>
            <a:chOff x="1333682" y="3344330"/>
            <a:chExt cx="271213" cy="383088"/>
          </a:xfrm>
        </p:grpSpPr>
        <p:sp>
          <p:nvSpPr>
            <p:cNvPr id="13531" name="Google Shape;13531;p7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2" name="Google Shape;13542;p70"/>
          <p:cNvGrpSpPr/>
          <p:nvPr/>
        </p:nvGrpSpPr>
        <p:grpSpPr>
          <a:xfrm>
            <a:off x="6664394" y="3346974"/>
            <a:ext cx="353113" cy="351998"/>
            <a:chOff x="6664394" y="3346974"/>
            <a:chExt cx="353113" cy="351998"/>
          </a:xfrm>
        </p:grpSpPr>
        <p:sp>
          <p:nvSpPr>
            <p:cNvPr id="13543" name="Google Shape;13543;p7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70"/>
          <p:cNvGrpSpPr/>
          <p:nvPr/>
        </p:nvGrpSpPr>
        <p:grpSpPr>
          <a:xfrm>
            <a:off x="849741" y="1959307"/>
            <a:ext cx="399398" cy="375443"/>
            <a:chOff x="849741" y="1959307"/>
            <a:chExt cx="399398" cy="375443"/>
          </a:xfrm>
        </p:grpSpPr>
        <p:sp>
          <p:nvSpPr>
            <p:cNvPr id="13549" name="Google Shape;13549;p7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1" name="Google Shape;13551;p70"/>
          <p:cNvGrpSpPr/>
          <p:nvPr/>
        </p:nvGrpSpPr>
        <p:grpSpPr>
          <a:xfrm>
            <a:off x="1284212" y="1963766"/>
            <a:ext cx="379489" cy="366046"/>
            <a:chOff x="1284212" y="1963766"/>
            <a:chExt cx="379489" cy="366046"/>
          </a:xfrm>
        </p:grpSpPr>
        <p:sp>
          <p:nvSpPr>
            <p:cNvPr id="13552" name="Google Shape;13552;p7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4" name="Google Shape;13554;p70"/>
          <p:cNvGrpSpPr/>
          <p:nvPr/>
        </p:nvGrpSpPr>
        <p:grpSpPr>
          <a:xfrm>
            <a:off x="3037766" y="1969564"/>
            <a:ext cx="370219" cy="354928"/>
            <a:chOff x="3037766" y="1969564"/>
            <a:chExt cx="370219" cy="354928"/>
          </a:xfrm>
        </p:grpSpPr>
        <p:sp>
          <p:nvSpPr>
            <p:cNvPr id="13555" name="Google Shape;13555;p7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7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70"/>
          <p:cNvGrpSpPr/>
          <p:nvPr/>
        </p:nvGrpSpPr>
        <p:grpSpPr>
          <a:xfrm>
            <a:off x="3982553" y="1971730"/>
            <a:ext cx="304566" cy="350501"/>
            <a:chOff x="3982553" y="1971730"/>
            <a:chExt cx="304566" cy="350501"/>
          </a:xfrm>
        </p:grpSpPr>
        <p:sp>
          <p:nvSpPr>
            <p:cNvPr id="13560" name="Google Shape;13560;p7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2" name="Google Shape;13562;p70"/>
          <p:cNvGrpSpPr/>
          <p:nvPr/>
        </p:nvGrpSpPr>
        <p:grpSpPr>
          <a:xfrm>
            <a:off x="2567841" y="1994124"/>
            <a:ext cx="399812" cy="306477"/>
            <a:chOff x="2567841" y="1994124"/>
            <a:chExt cx="399812" cy="306477"/>
          </a:xfrm>
        </p:grpSpPr>
        <p:sp>
          <p:nvSpPr>
            <p:cNvPr id="13563" name="Google Shape;13563;p7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6" name="Google Shape;13566;p70"/>
          <p:cNvGrpSpPr/>
          <p:nvPr/>
        </p:nvGrpSpPr>
        <p:grpSpPr>
          <a:xfrm>
            <a:off x="2212084" y="1960358"/>
            <a:ext cx="324698" cy="372863"/>
            <a:chOff x="2212084" y="1960358"/>
            <a:chExt cx="324698" cy="372863"/>
          </a:xfrm>
        </p:grpSpPr>
        <p:sp>
          <p:nvSpPr>
            <p:cNvPr id="13567" name="Google Shape;13567;p7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70"/>
          <p:cNvGrpSpPr/>
          <p:nvPr/>
        </p:nvGrpSpPr>
        <p:grpSpPr>
          <a:xfrm>
            <a:off x="1805901" y="1960358"/>
            <a:ext cx="284847" cy="373627"/>
            <a:chOff x="1805901" y="1960358"/>
            <a:chExt cx="284847" cy="373627"/>
          </a:xfrm>
        </p:grpSpPr>
        <p:sp>
          <p:nvSpPr>
            <p:cNvPr id="13571" name="Google Shape;13571;p7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3" name="Google Shape;13573;p70"/>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0"/>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0"/>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6" name="Google Shape;13576;p70"/>
          <p:cNvGrpSpPr/>
          <p:nvPr/>
        </p:nvGrpSpPr>
        <p:grpSpPr>
          <a:xfrm>
            <a:off x="6656812" y="2029388"/>
            <a:ext cx="368690" cy="245793"/>
            <a:chOff x="6656812" y="2029388"/>
            <a:chExt cx="368690" cy="245793"/>
          </a:xfrm>
        </p:grpSpPr>
        <p:sp>
          <p:nvSpPr>
            <p:cNvPr id="13577" name="Google Shape;13577;p7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70"/>
          <p:cNvGrpSpPr/>
          <p:nvPr/>
        </p:nvGrpSpPr>
        <p:grpSpPr>
          <a:xfrm>
            <a:off x="4869651" y="2012218"/>
            <a:ext cx="376654" cy="281566"/>
            <a:chOff x="4869651" y="2012218"/>
            <a:chExt cx="376654" cy="281566"/>
          </a:xfrm>
        </p:grpSpPr>
        <p:sp>
          <p:nvSpPr>
            <p:cNvPr id="13588" name="Google Shape;13588;p7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2" name="Google Shape;13592;p70"/>
          <p:cNvGrpSpPr/>
          <p:nvPr/>
        </p:nvGrpSpPr>
        <p:grpSpPr>
          <a:xfrm>
            <a:off x="5306224" y="2012313"/>
            <a:ext cx="367925" cy="281694"/>
            <a:chOff x="5306224" y="2012313"/>
            <a:chExt cx="367925" cy="281694"/>
          </a:xfrm>
        </p:grpSpPr>
        <p:sp>
          <p:nvSpPr>
            <p:cNvPr id="13593" name="Google Shape;13593;p7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5" name="Google Shape;13595;p70"/>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6" name="Google Shape;13596;p70"/>
          <p:cNvGrpSpPr/>
          <p:nvPr/>
        </p:nvGrpSpPr>
        <p:grpSpPr>
          <a:xfrm>
            <a:off x="6195998" y="1983102"/>
            <a:ext cx="368308" cy="338746"/>
            <a:chOff x="6195998" y="1983102"/>
            <a:chExt cx="368308" cy="338746"/>
          </a:xfrm>
        </p:grpSpPr>
        <p:sp>
          <p:nvSpPr>
            <p:cNvPr id="13597" name="Google Shape;13597;p7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0" name="Google Shape;13600;p70"/>
          <p:cNvGrpSpPr/>
          <p:nvPr/>
        </p:nvGrpSpPr>
        <p:grpSpPr>
          <a:xfrm>
            <a:off x="7542031" y="2011835"/>
            <a:ext cx="369072" cy="280037"/>
            <a:chOff x="7542031" y="2011835"/>
            <a:chExt cx="369072" cy="280037"/>
          </a:xfrm>
        </p:grpSpPr>
        <p:sp>
          <p:nvSpPr>
            <p:cNvPr id="13601" name="Google Shape;13601;p7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70"/>
          <p:cNvGrpSpPr/>
          <p:nvPr/>
        </p:nvGrpSpPr>
        <p:grpSpPr>
          <a:xfrm>
            <a:off x="8010427" y="3348503"/>
            <a:ext cx="278795" cy="351615"/>
            <a:chOff x="8010427" y="3348503"/>
            <a:chExt cx="278795" cy="351615"/>
          </a:xfrm>
        </p:grpSpPr>
        <p:sp>
          <p:nvSpPr>
            <p:cNvPr id="13611" name="Google Shape;13611;p7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7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5" name="Google Shape;13615;p70"/>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6" name="Google Shape;13616;p70"/>
          <p:cNvGrpSpPr/>
          <p:nvPr/>
        </p:nvGrpSpPr>
        <p:grpSpPr>
          <a:xfrm>
            <a:off x="7141900" y="3349204"/>
            <a:ext cx="281057" cy="351010"/>
            <a:chOff x="7141900" y="3349204"/>
            <a:chExt cx="281057" cy="351010"/>
          </a:xfrm>
        </p:grpSpPr>
        <p:sp>
          <p:nvSpPr>
            <p:cNvPr id="13617" name="Google Shape;13617;p7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70"/>
          <p:cNvGrpSpPr/>
          <p:nvPr/>
        </p:nvGrpSpPr>
        <p:grpSpPr>
          <a:xfrm>
            <a:off x="5314188" y="3350032"/>
            <a:ext cx="363752" cy="353113"/>
            <a:chOff x="5314188" y="3350032"/>
            <a:chExt cx="363752" cy="353113"/>
          </a:xfrm>
        </p:grpSpPr>
        <p:sp>
          <p:nvSpPr>
            <p:cNvPr id="13621" name="Google Shape;13621;p7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3" name="Google Shape;13623;p70"/>
          <p:cNvGrpSpPr/>
          <p:nvPr/>
        </p:nvGrpSpPr>
        <p:grpSpPr>
          <a:xfrm>
            <a:off x="6203579" y="3348981"/>
            <a:ext cx="351615" cy="350373"/>
            <a:chOff x="6203579" y="3348981"/>
            <a:chExt cx="351615" cy="350373"/>
          </a:xfrm>
        </p:grpSpPr>
        <p:sp>
          <p:nvSpPr>
            <p:cNvPr id="13624" name="Google Shape;13624;p7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9" name="Google Shape;13629;p70"/>
          <p:cNvGrpSpPr/>
          <p:nvPr/>
        </p:nvGrpSpPr>
        <p:grpSpPr>
          <a:xfrm>
            <a:off x="5829984" y="3350032"/>
            <a:ext cx="220755" cy="352348"/>
            <a:chOff x="5829984" y="3350032"/>
            <a:chExt cx="220755" cy="352348"/>
          </a:xfrm>
        </p:grpSpPr>
        <p:sp>
          <p:nvSpPr>
            <p:cNvPr id="13630" name="Google Shape;13630;p7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4" name="Google Shape;13634;p70"/>
          <p:cNvGrpSpPr/>
          <p:nvPr/>
        </p:nvGrpSpPr>
        <p:grpSpPr>
          <a:xfrm>
            <a:off x="4882170" y="3349841"/>
            <a:ext cx="358464" cy="352316"/>
            <a:chOff x="4882170" y="3349841"/>
            <a:chExt cx="358464" cy="352316"/>
          </a:xfrm>
        </p:grpSpPr>
        <p:sp>
          <p:nvSpPr>
            <p:cNvPr id="13635" name="Google Shape;13635;p7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7" name="Google Shape;13637;p70"/>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0"/>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9" name="Google Shape;13639;p70"/>
          <p:cNvGrpSpPr/>
          <p:nvPr/>
        </p:nvGrpSpPr>
        <p:grpSpPr>
          <a:xfrm>
            <a:off x="3044965" y="2435220"/>
            <a:ext cx="400194" cy="324316"/>
            <a:chOff x="3044965" y="2435220"/>
            <a:chExt cx="400194" cy="324316"/>
          </a:xfrm>
        </p:grpSpPr>
        <p:sp>
          <p:nvSpPr>
            <p:cNvPr id="13640" name="Google Shape;13640;p7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3" name="Google Shape;13643;p70"/>
          <p:cNvGrpSpPr/>
          <p:nvPr/>
        </p:nvGrpSpPr>
        <p:grpSpPr>
          <a:xfrm>
            <a:off x="4878379" y="2473892"/>
            <a:ext cx="367161" cy="287523"/>
            <a:chOff x="4878379" y="2473892"/>
            <a:chExt cx="367161" cy="287523"/>
          </a:xfrm>
        </p:grpSpPr>
        <p:sp>
          <p:nvSpPr>
            <p:cNvPr id="13644" name="Google Shape;13644;p7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70"/>
          <p:cNvGrpSpPr/>
          <p:nvPr/>
        </p:nvGrpSpPr>
        <p:grpSpPr>
          <a:xfrm>
            <a:off x="1325719" y="2887689"/>
            <a:ext cx="290581" cy="372481"/>
            <a:chOff x="1325719" y="2887689"/>
            <a:chExt cx="290581" cy="372481"/>
          </a:xfrm>
        </p:grpSpPr>
        <p:sp>
          <p:nvSpPr>
            <p:cNvPr id="13650" name="Google Shape;13650;p7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2" name="Google Shape;13652;p70"/>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53" name="Google Shape;13653;p70"/>
          <p:cNvGrpSpPr/>
          <p:nvPr/>
        </p:nvGrpSpPr>
        <p:grpSpPr>
          <a:xfrm>
            <a:off x="3510335" y="2892499"/>
            <a:ext cx="360726" cy="361204"/>
            <a:chOff x="3510335" y="2892499"/>
            <a:chExt cx="360726" cy="361204"/>
          </a:xfrm>
        </p:grpSpPr>
        <p:sp>
          <p:nvSpPr>
            <p:cNvPr id="13654" name="Google Shape;13654;p7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9" name="Google Shape;13659;p70"/>
          <p:cNvGrpSpPr/>
          <p:nvPr/>
        </p:nvGrpSpPr>
        <p:grpSpPr>
          <a:xfrm>
            <a:off x="3086313" y="2877049"/>
            <a:ext cx="320143" cy="392581"/>
            <a:chOff x="3086313" y="2877049"/>
            <a:chExt cx="320143" cy="392581"/>
          </a:xfrm>
        </p:grpSpPr>
        <p:sp>
          <p:nvSpPr>
            <p:cNvPr id="13660" name="Google Shape;13660;p7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2" name="Google Shape;13672;p70"/>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3" name="Google Shape;13673;p70"/>
          <p:cNvGrpSpPr/>
          <p:nvPr/>
        </p:nvGrpSpPr>
        <p:grpSpPr>
          <a:xfrm>
            <a:off x="861113" y="2885746"/>
            <a:ext cx="333809" cy="373277"/>
            <a:chOff x="861113" y="2885746"/>
            <a:chExt cx="333809" cy="373277"/>
          </a:xfrm>
        </p:grpSpPr>
        <p:sp>
          <p:nvSpPr>
            <p:cNvPr id="13674" name="Google Shape;13674;p7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7" name="Google Shape;13677;p70"/>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0"/>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9" name="Google Shape;13679;p70"/>
          <p:cNvGrpSpPr/>
          <p:nvPr/>
        </p:nvGrpSpPr>
        <p:grpSpPr>
          <a:xfrm>
            <a:off x="1297654" y="1504481"/>
            <a:ext cx="349354" cy="362223"/>
            <a:chOff x="1297654" y="1504481"/>
            <a:chExt cx="349354" cy="362223"/>
          </a:xfrm>
        </p:grpSpPr>
        <p:sp>
          <p:nvSpPr>
            <p:cNvPr id="13680" name="Google Shape;13680;p7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83" name="Google Shape;13683;p70"/>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84" name="Google Shape;13684;p70"/>
          <p:cNvGrpSpPr/>
          <p:nvPr/>
        </p:nvGrpSpPr>
        <p:grpSpPr>
          <a:xfrm>
            <a:off x="852385" y="1510916"/>
            <a:ext cx="353145" cy="351998"/>
            <a:chOff x="852385" y="1510916"/>
            <a:chExt cx="353145" cy="351998"/>
          </a:xfrm>
        </p:grpSpPr>
        <p:sp>
          <p:nvSpPr>
            <p:cNvPr id="13685" name="Google Shape;13685;p7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8" name="Google Shape;13688;p70"/>
          <p:cNvGrpSpPr/>
          <p:nvPr/>
        </p:nvGrpSpPr>
        <p:grpSpPr>
          <a:xfrm>
            <a:off x="1745217" y="1515471"/>
            <a:ext cx="343269" cy="342505"/>
            <a:chOff x="1745217" y="1515471"/>
            <a:chExt cx="343269" cy="342505"/>
          </a:xfrm>
        </p:grpSpPr>
        <p:sp>
          <p:nvSpPr>
            <p:cNvPr id="13689" name="Google Shape;13689;p7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3" name="Google Shape;13693;p70"/>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4" name="Google Shape;13694;p70"/>
          <p:cNvGrpSpPr/>
          <p:nvPr/>
        </p:nvGrpSpPr>
        <p:grpSpPr>
          <a:xfrm>
            <a:off x="3042703" y="1529137"/>
            <a:ext cx="411535" cy="315587"/>
            <a:chOff x="3042703" y="1529137"/>
            <a:chExt cx="411535" cy="315587"/>
          </a:xfrm>
        </p:grpSpPr>
        <p:sp>
          <p:nvSpPr>
            <p:cNvPr id="13695" name="Google Shape;13695;p7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5" name="Google Shape;13705;p70"/>
          <p:cNvGrpSpPr/>
          <p:nvPr/>
        </p:nvGrpSpPr>
        <p:grpSpPr>
          <a:xfrm>
            <a:off x="2629289" y="1544682"/>
            <a:ext cx="350501" cy="284497"/>
            <a:chOff x="2629289" y="1544682"/>
            <a:chExt cx="350501" cy="284497"/>
          </a:xfrm>
        </p:grpSpPr>
        <p:sp>
          <p:nvSpPr>
            <p:cNvPr id="13706" name="Google Shape;13706;p7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70"/>
          <p:cNvGrpSpPr/>
          <p:nvPr/>
        </p:nvGrpSpPr>
        <p:grpSpPr>
          <a:xfrm>
            <a:off x="5305077" y="1502633"/>
            <a:ext cx="367893" cy="365218"/>
            <a:chOff x="5305077" y="1502633"/>
            <a:chExt cx="367893" cy="365218"/>
          </a:xfrm>
        </p:grpSpPr>
        <p:sp>
          <p:nvSpPr>
            <p:cNvPr id="13712" name="Google Shape;13712;p7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70"/>
          <p:cNvGrpSpPr/>
          <p:nvPr/>
        </p:nvGrpSpPr>
        <p:grpSpPr>
          <a:xfrm>
            <a:off x="7100170" y="1500117"/>
            <a:ext cx="368308" cy="367033"/>
            <a:chOff x="7100170" y="1500117"/>
            <a:chExt cx="368308" cy="367033"/>
          </a:xfrm>
        </p:grpSpPr>
        <p:sp>
          <p:nvSpPr>
            <p:cNvPr id="13715" name="Google Shape;13715;p7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8" name="Google Shape;13728;p70"/>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9" name="Google Shape;13729;p70"/>
          <p:cNvGrpSpPr/>
          <p:nvPr/>
        </p:nvGrpSpPr>
        <p:grpSpPr>
          <a:xfrm>
            <a:off x="6649231" y="1500021"/>
            <a:ext cx="390287" cy="367065"/>
            <a:chOff x="6649231" y="1500021"/>
            <a:chExt cx="390287" cy="367065"/>
          </a:xfrm>
        </p:grpSpPr>
        <p:sp>
          <p:nvSpPr>
            <p:cNvPr id="13730" name="Google Shape;13730;p7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7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70"/>
          <p:cNvGrpSpPr/>
          <p:nvPr/>
        </p:nvGrpSpPr>
        <p:grpSpPr>
          <a:xfrm>
            <a:off x="5746938" y="1543503"/>
            <a:ext cx="387261" cy="280356"/>
            <a:chOff x="5746938" y="1543503"/>
            <a:chExt cx="387261" cy="280356"/>
          </a:xfrm>
        </p:grpSpPr>
        <p:sp>
          <p:nvSpPr>
            <p:cNvPr id="13743" name="Google Shape;13743;p7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5" name="Google Shape;13745;p70"/>
          <p:cNvGrpSpPr/>
          <p:nvPr/>
        </p:nvGrpSpPr>
        <p:grpSpPr>
          <a:xfrm>
            <a:off x="6196730" y="1525346"/>
            <a:ext cx="369072" cy="317467"/>
            <a:chOff x="6196730" y="1525346"/>
            <a:chExt cx="369072" cy="317467"/>
          </a:xfrm>
        </p:grpSpPr>
        <p:sp>
          <p:nvSpPr>
            <p:cNvPr id="13746" name="Google Shape;13746;p7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9" name="Google Shape;13749;p70"/>
          <p:cNvGrpSpPr/>
          <p:nvPr/>
        </p:nvGrpSpPr>
        <p:grpSpPr>
          <a:xfrm>
            <a:off x="4940592" y="1500690"/>
            <a:ext cx="246558" cy="367161"/>
            <a:chOff x="4940592" y="1500690"/>
            <a:chExt cx="246558" cy="367161"/>
          </a:xfrm>
        </p:grpSpPr>
        <p:sp>
          <p:nvSpPr>
            <p:cNvPr id="13750" name="Google Shape;13750;p7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4" name="Google Shape;13754;p70"/>
          <p:cNvGrpSpPr/>
          <p:nvPr/>
        </p:nvGrpSpPr>
        <p:grpSpPr>
          <a:xfrm>
            <a:off x="7964906" y="1499894"/>
            <a:ext cx="380858" cy="367575"/>
            <a:chOff x="7964906" y="1499894"/>
            <a:chExt cx="380858" cy="367575"/>
          </a:xfrm>
        </p:grpSpPr>
        <p:sp>
          <p:nvSpPr>
            <p:cNvPr id="13755" name="Google Shape;13755;p7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8" name="Google Shape;13758;p70"/>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9" name="Google Shape;13759;p70"/>
          <p:cNvGrpSpPr/>
          <p:nvPr/>
        </p:nvGrpSpPr>
        <p:grpSpPr>
          <a:xfrm>
            <a:off x="8007400" y="2902278"/>
            <a:ext cx="285230" cy="355597"/>
            <a:chOff x="8007400" y="2902278"/>
            <a:chExt cx="285230" cy="355597"/>
          </a:xfrm>
        </p:grpSpPr>
        <p:sp>
          <p:nvSpPr>
            <p:cNvPr id="13760" name="Google Shape;13760;p7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2" name="Google Shape;13762;p70"/>
          <p:cNvGrpSpPr/>
          <p:nvPr/>
        </p:nvGrpSpPr>
        <p:grpSpPr>
          <a:xfrm>
            <a:off x="6219124" y="2902788"/>
            <a:ext cx="318231" cy="355470"/>
            <a:chOff x="6219124" y="2902788"/>
            <a:chExt cx="318231" cy="355470"/>
          </a:xfrm>
        </p:grpSpPr>
        <p:sp>
          <p:nvSpPr>
            <p:cNvPr id="13763" name="Google Shape;13763;p7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6" name="Google Shape;13766;p70"/>
          <p:cNvGrpSpPr/>
          <p:nvPr/>
        </p:nvGrpSpPr>
        <p:grpSpPr>
          <a:xfrm>
            <a:off x="4969421" y="2902852"/>
            <a:ext cx="185109" cy="355406"/>
            <a:chOff x="4969421" y="2902852"/>
            <a:chExt cx="185109" cy="355406"/>
          </a:xfrm>
        </p:grpSpPr>
        <p:sp>
          <p:nvSpPr>
            <p:cNvPr id="13767" name="Google Shape;13767;p7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3" name="Google Shape;13773;p70"/>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0"/>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5" name="Google Shape;13775;p70"/>
          <p:cNvGrpSpPr/>
          <p:nvPr/>
        </p:nvGrpSpPr>
        <p:grpSpPr>
          <a:xfrm>
            <a:off x="6685259" y="2902852"/>
            <a:ext cx="311414" cy="355406"/>
            <a:chOff x="6685259" y="2902852"/>
            <a:chExt cx="311414" cy="355406"/>
          </a:xfrm>
        </p:grpSpPr>
        <p:sp>
          <p:nvSpPr>
            <p:cNvPr id="13776" name="Google Shape;13776;p7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9" name="Google Shape;13779;p70"/>
          <p:cNvGrpSpPr/>
          <p:nvPr/>
        </p:nvGrpSpPr>
        <p:grpSpPr>
          <a:xfrm>
            <a:off x="5309250" y="2903170"/>
            <a:ext cx="359579" cy="355852"/>
            <a:chOff x="5309250" y="2903170"/>
            <a:chExt cx="359579" cy="355852"/>
          </a:xfrm>
        </p:grpSpPr>
        <p:sp>
          <p:nvSpPr>
            <p:cNvPr id="13780" name="Google Shape;13780;p7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3" name="Google Shape;13783;p70"/>
          <p:cNvGrpSpPr/>
          <p:nvPr/>
        </p:nvGrpSpPr>
        <p:grpSpPr>
          <a:xfrm>
            <a:off x="2199565" y="2421172"/>
            <a:ext cx="312179" cy="353431"/>
            <a:chOff x="2199565" y="2421172"/>
            <a:chExt cx="312179" cy="353431"/>
          </a:xfrm>
        </p:grpSpPr>
        <p:sp>
          <p:nvSpPr>
            <p:cNvPr id="13784" name="Google Shape;13784;p7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6" name="Google Shape;13786;p70"/>
          <p:cNvGrpSpPr/>
          <p:nvPr/>
        </p:nvGrpSpPr>
        <p:grpSpPr>
          <a:xfrm>
            <a:off x="1750887" y="2425727"/>
            <a:ext cx="320143" cy="343269"/>
            <a:chOff x="1750887" y="2425727"/>
            <a:chExt cx="320143" cy="343269"/>
          </a:xfrm>
        </p:grpSpPr>
        <p:sp>
          <p:nvSpPr>
            <p:cNvPr id="13787" name="Google Shape;13787;p7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70"/>
          <p:cNvGrpSpPr/>
          <p:nvPr/>
        </p:nvGrpSpPr>
        <p:grpSpPr>
          <a:xfrm>
            <a:off x="1298037" y="2425727"/>
            <a:ext cx="338364" cy="342887"/>
            <a:chOff x="1298037" y="2425727"/>
            <a:chExt cx="338364" cy="342887"/>
          </a:xfrm>
        </p:grpSpPr>
        <p:sp>
          <p:nvSpPr>
            <p:cNvPr id="13790" name="Google Shape;13790;p7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4" name="Google Shape;13794;p70"/>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5" name="Google Shape;13795;p70"/>
          <p:cNvGrpSpPr/>
          <p:nvPr/>
        </p:nvGrpSpPr>
        <p:grpSpPr>
          <a:xfrm>
            <a:off x="3974207" y="2429009"/>
            <a:ext cx="320143" cy="338491"/>
            <a:chOff x="3974207" y="2429009"/>
            <a:chExt cx="320143" cy="338491"/>
          </a:xfrm>
        </p:grpSpPr>
        <p:sp>
          <p:nvSpPr>
            <p:cNvPr id="13796" name="Google Shape;13796;p7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8" name="Google Shape;13798;p70"/>
          <p:cNvGrpSpPr/>
          <p:nvPr/>
        </p:nvGrpSpPr>
        <p:grpSpPr>
          <a:xfrm>
            <a:off x="2623237" y="2431047"/>
            <a:ext cx="355024" cy="332630"/>
            <a:chOff x="2623237" y="2431047"/>
            <a:chExt cx="355024" cy="332630"/>
          </a:xfrm>
        </p:grpSpPr>
        <p:sp>
          <p:nvSpPr>
            <p:cNvPr id="13799" name="Google Shape;13799;p7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7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3" name="Google Shape;13803;p70"/>
          <p:cNvGrpSpPr/>
          <p:nvPr/>
        </p:nvGrpSpPr>
        <p:grpSpPr>
          <a:xfrm>
            <a:off x="6657194" y="2434073"/>
            <a:ext cx="375507" cy="367925"/>
            <a:chOff x="6657194" y="2434073"/>
            <a:chExt cx="375507" cy="367925"/>
          </a:xfrm>
        </p:grpSpPr>
        <p:sp>
          <p:nvSpPr>
            <p:cNvPr id="13804" name="Google Shape;13804;p7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7" name="Google Shape;13807;p70"/>
          <p:cNvGrpSpPr/>
          <p:nvPr/>
        </p:nvGrpSpPr>
        <p:grpSpPr>
          <a:xfrm>
            <a:off x="7101317" y="2441655"/>
            <a:ext cx="367925" cy="352380"/>
            <a:chOff x="7101317" y="2441655"/>
            <a:chExt cx="367925" cy="352380"/>
          </a:xfrm>
        </p:grpSpPr>
        <p:sp>
          <p:nvSpPr>
            <p:cNvPr id="13808" name="Google Shape;13808;p7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0" name="Google Shape;13810;p70"/>
          <p:cNvGrpSpPr/>
          <p:nvPr/>
        </p:nvGrpSpPr>
        <p:grpSpPr>
          <a:xfrm>
            <a:off x="5756399" y="2434456"/>
            <a:ext cx="367925" cy="367161"/>
            <a:chOff x="5756399" y="2434456"/>
            <a:chExt cx="367925" cy="367161"/>
          </a:xfrm>
        </p:grpSpPr>
        <p:sp>
          <p:nvSpPr>
            <p:cNvPr id="13811" name="Google Shape;13811;p7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8" name="Google Shape;13818;p70"/>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0"/>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20" name="Google Shape;13820;p70"/>
          <p:cNvGrpSpPr/>
          <p:nvPr/>
        </p:nvGrpSpPr>
        <p:grpSpPr>
          <a:xfrm>
            <a:off x="7964906" y="2434073"/>
            <a:ext cx="373627" cy="367925"/>
            <a:chOff x="7964906" y="2434073"/>
            <a:chExt cx="373627" cy="367925"/>
          </a:xfrm>
        </p:grpSpPr>
        <p:sp>
          <p:nvSpPr>
            <p:cNvPr id="13821" name="Google Shape;13821;p7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3" name="Google Shape;13823;p70"/>
          <p:cNvGrpSpPr/>
          <p:nvPr/>
        </p:nvGrpSpPr>
        <p:grpSpPr>
          <a:xfrm>
            <a:off x="6194086" y="2437737"/>
            <a:ext cx="369837" cy="360471"/>
            <a:chOff x="6194086" y="2437737"/>
            <a:chExt cx="369837" cy="360471"/>
          </a:xfrm>
        </p:grpSpPr>
        <p:sp>
          <p:nvSpPr>
            <p:cNvPr id="13824" name="Google Shape;13824;p7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5"/>
          <p:cNvSpPr txBox="1"/>
          <p:nvPr>
            <p:ph idx="1" type="subTitle"/>
          </p:nvPr>
        </p:nvSpPr>
        <p:spPr>
          <a:xfrm>
            <a:off x="5909000" y="599974"/>
            <a:ext cx="2448000" cy="35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Project Schedule</a:t>
            </a:r>
            <a:endParaRPr/>
          </a:p>
          <a:p>
            <a:pPr indent="0" lvl="0" marL="0" rtl="0" algn="l">
              <a:spcBef>
                <a:spcPts val="1600"/>
              </a:spcBef>
              <a:spcAft>
                <a:spcPts val="1600"/>
              </a:spcAft>
              <a:buNone/>
            </a:pPr>
            <a:r>
              <a:t/>
            </a:r>
            <a:endParaRPr/>
          </a:p>
        </p:txBody>
      </p:sp>
      <p:sp>
        <p:nvSpPr>
          <p:cNvPr id="270" name="Google Shape;270;p35"/>
          <p:cNvSpPr txBox="1"/>
          <p:nvPr>
            <p:ph idx="2" type="subTitle"/>
          </p:nvPr>
        </p:nvSpPr>
        <p:spPr>
          <a:xfrm>
            <a:off x="5909000" y="1035316"/>
            <a:ext cx="2448000" cy="82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Here you could describe the topic of the section</a:t>
            </a:r>
            <a:endParaRPr/>
          </a:p>
        </p:txBody>
      </p:sp>
      <p:sp>
        <p:nvSpPr>
          <p:cNvPr id="271" name="Google Shape;271;p35"/>
          <p:cNvSpPr txBox="1"/>
          <p:nvPr>
            <p:ph idx="3" type="subTitle"/>
          </p:nvPr>
        </p:nvSpPr>
        <p:spPr>
          <a:xfrm>
            <a:off x="5909000" y="2028524"/>
            <a:ext cx="2448000" cy="35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Project Timeline</a:t>
            </a:r>
            <a:endParaRPr/>
          </a:p>
        </p:txBody>
      </p:sp>
      <p:sp>
        <p:nvSpPr>
          <p:cNvPr id="272" name="Google Shape;272;p35"/>
          <p:cNvSpPr txBox="1"/>
          <p:nvPr>
            <p:ph idx="4" type="subTitle"/>
          </p:nvPr>
        </p:nvSpPr>
        <p:spPr>
          <a:xfrm>
            <a:off x="5909000" y="2445016"/>
            <a:ext cx="2448000" cy="82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Here you could describe the topic of the section</a:t>
            </a:r>
            <a:endParaRPr/>
          </a:p>
        </p:txBody>
      </p:sp>
      <p:sp>
        <p:nvSpPr>
          <p:cNvPr id="273" name="Google Shape;273;p35"/>
          <p:cNvSpPr txBox="1"/>
          <p:nvPr>
            <p:ph idx="5" type="subTitle"/>
          </p:nvPr>
        </p:nvSpPr>
        <p:spPr>
          <a:xfrm>
            <a:off x="5909000" y="3457074"/>
            <a:ext cx="2448000" cy="35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Status Report</a:t>
            </a:r>
            <a:endParaRPr/>
          </a:p>
        </p:txBody>
      </p:sp>
      <p:sp>
        <p:nvSpPr>
          <p:cNvPr id="274" name="Google Shape;274;p35"/>
          <p:cNvSpPr txBox="1"/>
          <p:nvPr>
            <p:ph idx="6" type="subTitle"/>
          </p:nvPr>
        </p:nvSpPr>
        <p:spPr>
          <a:xfrm>
            <a:off x="5909000" y="3854716"/>
            <a:ext cx="2448000" cy="82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Here you could describe the topic of the section</a:t>
            </a:r>
            <a:endParaRPr/>
          </a:p>
        </p:txBody>
      </p:sp>
      <p:sp>
        <p:nvSpPr>
          <p:cNvPr id="275" name="Google Shape;275;p35"/>
          <p:cNvSpPr txBox="1"/>
          <p:nvPr>
            <p:ph type="title"/>
          </p:nvPr>
        </p:nvSpPr>
        <p:spPr>
          <a:xfrm>
            <a:off x="994675" y="1535675"/>
            <a:ext cx="2700900" cy="230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AGENDA</a:t>
            </a:r>
            <a:endParaRPr/>
          </a:p>
        </p:txBody>
      </p:sp>
      <p:sp>
        <p:nvSpPr>
          <p:cNvPr id="276" name="Google Shape;276;p35"/>
          <p:cNvSpPr txBox="1"/>
          <p:nvPr>
            <p:ph idx="4294967295" type="title"/>
          </p:nvPr>
        </p:nvSpPr>
        <p:spPr>
          <a:xfrm>
            <a:off x="4887550" y="724100"/>
            <a:ext cx="821100" cy="8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a:t>
            </a:r>
            <a:endParaRPr/>
          </a:p>
        </p:txBody>
      </p:sp>
      <p:sp>
        <p:nvSpPr>
          <p:cNvPr id="277" name="Google Shape;277;p35"/>
          <p:cNvSpPr txBox="1"/>
          <p:nvPr>
            <p:ph idx="4294967295" type="title"/>
          </p:nvPr>
        </p:nvSpPr>
        <p:spPr>
          <a:xfrm>
            <a:off x="4887550" y="2129138"/>
            <a:ext cx="821100" cy="8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a:t>
            </a:r>
            <a:endParaRPr/>
          </a:p>
        </p:txBody>
      </p:sp>
      <p:sp>
        <p:nvSpPr>
          <p:cNvPr id="278" name="Google Shape;278;p35"/>
          <p:cNvSpPr txBox="1"/>
          <p:nvPr>
            <p:ph idx="4294967295" type="title"/>
          </p:nvPr>
        </p:nvSpPr>
        <p:spPr>
          <a:xfrm>
            <a:off x="4887550" y="3534188"/>
            <a:ext cx="821100" cy="8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a:t>
            </a:r>
            <a:endParaRPr/>
          </a:p>
        </p:txBody>
      </p:sp>
      <p:sp>
        <p:nvSpPr>
          <p:cNvPr id="279" name="Google Shape;279;p35"/>
          <p:cNvSpPr/>
          <p:nvPr/>
        </p:nvSpPr>
        <p:spPr>
          <a:xfrm>
            <a:off x="4887550" y="2129127"/>
            <a:ext cx="821100" cy="821100"/>
          </a:xfrm>
          <a:prstGeom prst="round1Rect">
            <a:avLst>
              <a:gd fmla="val 16667" name="adj"/>
            </a:avLst>
          </a:prstGeom>
          <a:solidFill>
            <a:srgbClr val="75C4C0"/>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280" name="Google Shape;280;p35"/>
          <p:cNvSpPr/>
          <p:nvPr/>
        </p:nvSpPr>
        <p:spPr>
          <a:xfrm>
            <a:off x="4887550" y="717173"/>
            <a:ext cx="821100" cy="821100"/>
          </a:xfrm>
          <a:prstGeom prst="round1Rect">
            <a:avLst>
              <a:gd fmla="val 16667" name="adj"/>
            </a:avLst>
          </a:prstGeom>
          <a:solidFill>
            <a:srgbClr val="FBBC00"/>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281" name="Google Shape;281;p35"/>
          <p:cNvSpPr/>
          <p:nvPr/>
        </p:nvSpPr>
        <p:spPr>
          <a:xfrm>
            <a:off x="4887550" y="3534176"/>
            <a:ext cx="821100" cy="821100"/>
          </a:xfrm>
          <a:prstGeom prst="round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a:p>
        </p:txBody>
      </p:sp>
      <p:sp>
        <p:nvSpPr>
          <p:cNvPr id="282" name="Google Shape;282;p35"/>
          <p:cNvSpPr txBox="1"/>
          <p:nvPr>
            <p:ph idx="4294967295" type="title"/>
          </p:nvPr>
        </p:nvSpPr>
        <p:spPr>
          <a:xfrm>
            <a:off x="4887550" y="834450"/>
            <a:ext cx="821100" cy="60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283" name="Google Shape;283;p35"/>
          <p:cNvSpPr txBox="1"/>
          <p:nvPr>
            <p:ph idx="4294967295" type="title"/>
          </p:nvPr>
        </p:nvSpPr>
        <p:spPr>
          <a:xfrm>
            <a:off x="4887550" y="2239538"/>
            <a:ext cx="821100" cy="60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284" name="Google Shape;284;p35"/>
          <p:cNvSpPr txBox="1"/>
          <p:nvPr>
            <p:ph idx="4294967295" type="title"/>
          </p:nvPr>
        </p:nvSpPr>
        <p:spPr>
          <a:xfrm>
            <a:off x="4887550" y="3644646"/>
            <a:ext cx="821100" cy="60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29" name="Shape 13829"/>
        <p:cNvGrpSpPr/>
        <p:nvPr/>
      </p:nvGrpSpPr>
      <p:grpSpPr>
        <a:xfrm>
          <a:off x="0" y="0"/>
          <a:ext cx="0" cy="0"/>
          <a:chOff x="0" y="0"/>
          <a:chExt cx="0" cy="0"/>
        </a:xfrm>
      </p:grpSpPr>
      <p:sp>
        <p:nvSpPr>
          <p:cNvPr id="13830" name="Google Shape;13830;p71"/>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831" name="Google Shape;13831;p71"/>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832" name="Google Shape;13832;p71"/>
          <p:cNvGrpSpPr/>
          <p:nvPr/>
        </p:nvGrpSpPr>
        <p:grpSpPr>
          <a:xfrm>
            <a:off x="3541011" y="1508594"/>
            <a:ext cx="350166" cy="349434"/>
            <a:chOff x="3541011" y="1508594"/>
            <a:chExt cx="350166" cy="349434"/>
          </a:xfrm>
        </p:grpSpPr>
        <p:sp>
          <p:nvSpPr>
            <p:cNvPr id="13833" name="Google Shape;13833;p7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6" name="Google Shape;13846;p71"/>
          <p:cNvGrpSpPr/>
          <p:nvPr/>
        </p:nvGrpSpPr>
        <p:grpSpPr>
          <a:xfrm>
            <a:off x="3122257" y="1508594"/>
            <a:ext cx="294850" cy="349434"/>
            <a:chOff x="3122257" y="1508594"/>
            <a:chExt cx="294850" cy="349434"/>
          </a:xfrm>
        </p:grpSpPr>
        <p:sp>
          <p:nvSpPr>
            <p:cNvPr id="13847" name="Google Shape;13847;p7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71"/>
          <p:cNvGrpSpPr/>
          <p:nvPr/>
        </p:nvGrpSpPr>
        <p:grpSpPr>
          <a:xfrm>
            <a:off x="910723" y="1508212"/>
            <a:ext cx="251660" cy="350166"/>
            <a:chOff x="910723" y="1508212"/>
            <a:chExt cx="251660" cy="350166"/>
          </a:xfrm>
        </p:grpSpPr>
        <p:sp>
          <p:nvSpPr>
            <p:cNvPr id="13853" name="Google Shape;13853;p7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0" name="Google Shape;13870;p71"/>
          <p:cNvGrpSpPr/>
          <p:nvPr/>
        </p:nvGrpSpPr>
        <p:grpSpPr>
          <a:xfrm>
            <a:off x="1308631" y="1507830"/>
            <a:ext cx="350166" cy="350198"/>
            <a:chOff x="1308631" y="1507830"/>
            <a:chExt cx="350166" cy="350198"/>
          </a:xfrm>
        </p:grpSpPr>
        <p:sp>
          <p:nvSpPr>
            <p:cNvPr id="13871" name="Google Shape;13871;p7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5" name="Google Shape;13875;p71"/>
          <p:cNvGrpSpPr/>
          <p:nvPr/>
        </p:nvGrpSpPr>
        <p:grpSpPr>
          <a:xfrm>
            <a:off x="1756921" y="1509739"/>
            <a:ext cx="345997" cy="345997"/>
            <a:chOff x="1756921" y="1509739"/>
            <a:chExt cx="345997" cy="345997"/>
          </a:xfrm>
        </p:grpSpPr>
        <p:sp>
          <p:nvSpPr>
            <p:cNvPr id="13876" name="Google Shape;13876;p7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7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3" name="Google Shape;13893;p71"/>
          <p:cNvGrpSpPr/>
          <p:nvPr/>
        </p:nvGrpSpPr>
        <p:grpSpPr>
          <a:xfrm>
            <a:off x="2216956" y="1510503"/>
            <a:ext cx="318721" cy="345615"/>
            <a:chOff x="2216956" y="1510503"/>
            <a:chExt cx="318721" cy="345615"/>
          </a:xfrm>
        </p:grpSpPr>
        <p:sp>
          <p:nvSpPr>
            <p:cNvPr id="13894" name="Google Shape;13894;p7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9" name="Google Shape;13899;p71"/>
          <p:cNvGrpSpPr/>
          <p:nvPr/>
        </p:nvGrpSpPr>
        <p:grpSpPr>
          <a:xfrm>
            <a:off x="3988156" y="1568461"/>
            <a:ext cx="349052" cy="230049"/>
            <a:chOff x="3988156" y="1568461"/>
            <a:chExt cx="349052" cy="230049"/>
          </a:xfrm>
        </p:grpSpPr>
        <p:sp>
          <p:nvSpPr>
            <p:cNvPr id="13900" name="Google Shape;13900;p7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71"/>
          <p:cNvGrpSpPr/>
          <p:nvPr/>
        </p:nvGrpSpPr>
        <p:grpSpPr>
          <a:xfrm>
            <a:off x="2633037" y="1499873"/>
            <a:ext cx="379002" cy="366112"/>
            <a:chOff x="2633037" y="1499873"/>
            <a:chExt cx="379002" cy="366112"/>
          </a:xfrm>
        </p:grpSpPr>
        <p:sp>
          <p:nvSpPr>
            <p:cNvPr id="13908" name="Google Shape;13908;p7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4" name="Google Shape;13914;p71"/>
          <p:cNvGrpSpPr/>
          <p:nvPr/>
        </p:nvGrpSpPr>
        <p:grpSpPr>
          <a:xfrm>
            <a:off x="6675256" y="1516169"/>
            <a:ext cx="327823" cy="357009"/>
            <a:chOff x="6675256" y="1516169"/>
            <a:chExt cx="327823" cy="357009"/>
          </a:xfrm>
        </p:grpSpPr>
        <p:sp>
          <p:nvSpPr>
            <p:cNvPr id="13915" name="Google Shape;13915;p7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4" name="Google Shape;13924;p71"/>
          <p:cNvGrpSpPr/>
          <p:nvPr/>
        </p:nvGrpSpPr>
        <p:grpSpPr>
          <a:xfrm>
            <a:off x="8020159" y="1516551"/>
            <a:ext cx="300897" cy="356627"/>
            <a:chOff x="8020159" y="1516551"/>
            <a:chExt cx="300897" cy="356627"/>
          </a:xfrm>
        </p:grpSpPr>
        <p:sp>
          <p:nvSpPr>
            <p:cNvPr id="13925" name="Google Shape;13925;p7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0" name="Google Shape;13930;p71"/>
          <p:cNvGrpSpPr/>
          <p:nvPr/>
        </p:nvGrpSpPr>
        <p:grpSpPr>
          <a:xfrm>
            <a:off x="5377363" y="1516169"/>
            <a:ext cx="257357" cy="356627"/>
            <a:chOff x="5377363" y="1516169"/>
            <a:chExt cx="257357" cy="356627"/>
          </a:xfrm>
        </p:grpSpPr>
        <p:sp>
          <p:nvSpPr>
            <p:cNvPr id="13931" name="Google Shape;13931;p7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8" name="Google Shape;13948;p71"/>
          <p:cNvGrpSpPr/>
          <p:nvPr/>
        </p:nvGrpSpPr>
        <p:grpSpPr>
          <a:xfrm>
            <a:off x="4880567" y="1535870"/>
            <a:ext cx="356245" cy="317607"/>
            <a:chOff x="4880567" y="1535870"/>
            <a:chExt cx="356245" cy="317607"/>
          </a:xfrm>
        </p:grpSpPr>
        <p:sp>
          <p:nvSpPr>
            <p:cNvPr id="13949" name="Google Shape;13949;p7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71"/>
          <p:cNvGrpSpPr/>
          <p:nvPr/>
        </p:nvGrpSpPr>
        <p:grpSpPr>
          <a:xfrm>
            <a:off x="5771483" y="1515787"/>
            <a:ext cx="357359" cy="357391"/>
            <a:chOff x="5771483" y="1515787"/>
            <a:chExt cx="357359" cy="357391"/>
          </a:xfrm>
        </p:grpSpPr>
        <p:sp>
          <p:nvSpPr>
            <p:cNvPr id="13955" name="Google Shape;13955;p7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9" name="Google Shape;13959;p71"/>
          <p:cNvGrpSpPr/>
          <p:nvPr/>
        </p:nvGrpSpPr>
        <p:grpSpPr>
          <a:xfrm>
            <a:off x="7121669" y="1533610"/>
            <a:ext cx="321362" cy="321362"/>
            <a:chOff x="7121669" y="1533610"/>
            <a:chExt cx="321362" cy="321362"/>
          </a:xfrm>
        </p:grpSpPr>
        <p:sp>
          <p:nvSpPr>
            <p:cNvPr id="13960" name="Google Shape;13960;p7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4" name="Google Shape;13964;p71"/>
          <p:cNvGrpSpPr/>
          <p:nvPr/>
        </p:nvGrpSpPr>
        <p:grpSpPr>
          <a:xfrm>
            <a:off x="7562766" y="1514864"/>
            <a:ext cx="327059" cy="360192"/>
            <a:chOff x="7562766" y="1514864"/>
            <a:chExt cx="327059" cy="360192"/>
          </a:xfrm>
        </p:grpSpPr>
        <p:sp>
          <p:nvSpPr>
            <p:cNvPr id="13965" name="Google Shape;13965;p7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9" name="Google Shape;13969;p71"/>
          <p:cNvGrpSpPr/>
          <p:nvPr/>
        </p:nvGrpSpPr>
        <p:grpSpPr>
          <a:xfrm>
            <a:off x="6221229" y="1498673"/>
            <a:ext cx="361636" cy="362183"/>
            <a:chOff x="6259175" y="1559008"/>
            <a:chExt cx="271743" cy="272093"/>
          </a:xfrm>
        </p:grpSpPr>
        <p:sp>
          <p:nvSpPr>
            <p:cNvPr id="13970" name="Google Shape;13970;p7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71"/>
          <p:cNvGrpSpPr/>
          <p:nvPr/>
        </p:nvGrpSpPr>
        <p:grpSpPr>
          <a:xfrm>
            <a:off x="2661459" y="2015001"/>
            <a:ext cx="322508" cy="273494"/>
            <a:chOff x="2661459" y="2015001"/>
            <a:chExt cx="322508" cy="273494"/>
          </a:xfrm>
        </p:grpSpPr>
        <p:sp>
          <p:nvSpPr>
            <p:cNvPr id="13988" name="Google Shape;13988;p7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0" name="Google Shape;13990;p71"/>
          <p:cNvGrpSpPr/>
          <p:nvPr/>
        </p:nvGrpSpPr>
        <p:grpSpPr>
          <a:xfrm>
            <a:off x="6671087" y="2009304"/>
            <a:ext cx="332757" cy="281833"/>
            <a:chOff x="6671087" y="2009304"/>
            <a:chExt cx="332757" cy="281833"/>
          </a:xfrm>
        </p:grpSpPr>
        <p:sp>
          <p:nvSpPr>
            <p:cNvPr id="13991" name="Google Shape;13991;p7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3" name="Google Shape;13993;p71"/>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4" name="Google Shape;13994;p71"/>
          <p:cNvGrpSpPr/>
          <p:nvPr/>
        </p:nvGrpSpPr>
        <p:grpSpPr>
          <a:xfrm>
            <a:off x="2201806" y="1976585"/>
            <a:ext cx="349784" cy="349434"/>
            <a:chOff x="2201806" y="1976585"/>
            <a:chExt cx="349784" cy="349434"/>
          </a:xfrm>
        </p:grpSpPr>
        <p:sp>
          <p:nvSpPr>
            <p:cNvPr id="13995" name="Google Shape;13995;p7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9" name="Google Shape;13999;p71"/>
          <p:cNvGrpSpPr/>
          <p:nvPr/>
        </p:nvGrpSpPr>
        <p:grpSpPr>
          <a:xfrm>
            <a:off x="3094217" y="1976585"/>
            <a:ext cx="350198" cy="350548"/>
            <a:chOff x="3094217" y="1976585"/>
            <a:chExt cx="350198" cy="350548"/>
          </a:xfrm>
        </p:grpSpPr>
        <p:sp>
          <p:nvSpPr>
            <p:cNvPr id="14000" name="Google Shape;14000;p7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71"/>
          <p:cNvGrpSpPr/>
          <p:nvPr/>
        </p:nvGrpSpPr>
        <p:grpSpPr>
          <a:xfrm>
            <a:off x="870939" y="1975821"/>
            <a:ext cx="332375" cy="350071"/>
            <a:chOff x="870939" y="1975821"/>
            <a:chExt cx="332375" cy="350071"/>
          </a:xfrm>
        </p:grpSpPr>
        <p:sp>
          <p:nvSpPr>
            <p:cNvPr id="14014" name="Google Shape;14014;p7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8" name="Google Shape;14018;p71"/>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9" name="Google Shape;14019;p71"/>
          <p:cNvGrpSpPr/>
          <p:nvPr/>
        </p:nvGrpSpPr>
        <p:grpSpPr>
          <a:xfrm>
            <a:off x="3979435" y="1976585"/>
            <a:ext cx="345265" cy="349848"/>
            <a:chOff x="3979435" y="1976585"/>
            <a:chExt cx="345265" cy="349848"/>
          </a:xfrm>
        </p:grpSpPr>
        <p:sp>
          <p:nvSpPr>
            <p:cNvPr id="14020" name="Google Shape;14020;p7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7" name="Google Shape;14037;p71"/>
          <p:cNvGrpSpPr/>
          <p:nvPr/>
        </p:nvGrpSpPr>
        <p:grpSpPr>
          <a:xfrm>
            <a:off x="3576626" y="1975821"/>
            <a:ext cx="284251" cy="351694"/>
            <a:chOff x="3576626" y="1975821"/>
            <a:chExt cx="284251" cy="351694"/>
          </a:xfrm>
        </p:grpSpPr>
        <p:sp>
          <p:nvSpPr>
            <p:cNvPr id="14038" name="Google Shape;14038;p7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1" name="Google Shape;14041;p71"/>
          <p:cNvGrpSpPr/>
          <p:nvPr/>
        </p:nvGrpSpPr>
        <p:grpSpPr>
          <a:xfrm>
            <a:off x="2722090" y="2890162"/>
            <a:ext cx="238770" cy="371841"/>
            <a:chOff x="2722090" y="2890162"/>
            <a:chExt cx="238770" cy="371841"/>
          </a:xfrm>
        </p:grpSpPr>
        <p:sp>
          <p:nvSpPr>
            <p:cNvPr id="14042" name="Google Shape;14042;p7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5" name="Google Shape;14045;p71"/>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6" name="Google Shape;14046;p71"/>
          <p:cNvGrpSpPr/>
          <p:nvPr/>
        </p:nvGrpSpPr>
        <p:grpSpPr>
          <a:xfrm>
            <a:off x="6216367" y="1970156"/>
            <a:ext cx="361147" cy="361147"/>
            <a:chOff x="6216367" y="1970156"/>
            <a:chExt cx="361147" cy="361147"/>
          </a:xfrm>
        </p:grpSpPr>
        <p:sp>
          <p:nvSpPr>
            <p:cNvPr id="14047" name="Google Shape;14047;p7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1" name="Google Shape;14051;p71"/>
          <p:cNvGrpSpPr/>
          <p:nvPr/>
        </p:nvGrpSpPr>
        <p:grpSpPr>
          <a:xfrm>
            <a:off x="1289311" y="2926222"/>
            <a:ext cx="408156" cy="299783"/>
            <a:chOff x="1289311" y="2926222"/>
            <a:chExt cx="408156" cy="299783"/>
          </a:xfrm>
        </p:grpSpPr>
        <p:sp>
          <p:nvSpPr>
            <p:cNvPr id="14052" name="Google Shape;14052;p7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4" name="Google Shape;14054;p71"/>
          <p:cNvGrpSpPr/>
          <p:nvPr/>
        </p:nvGrpSpPr>
        <p:grpSpPr>
          <a:xfrm>
            <a:off x="7978465" y="1969392"/>
            <a:ext cx="361147" cy="360797"/>
            <a:chOff x="7978465" y="1969392"/>
            <a:chExt cx="361147" cy="360797"/>
          </a:xfrm>
        </p:grpSpPr>
        <p:sp>
          <p:nvSpPr>
            <p:cNvPr id="14055" name="Google Shape;14055;p7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4" name="Google Shape;14064;p71"/>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5" name="Google Shape;14065;p71"/>
          <p:cNvGrpSpPr/>
          <p:nvPr/>
        </p:nvGrpSpPr>
        <p:grpSpPr>
          <a:xfrm>
            <a:off x="854261" y="2908813"/>
            <a:ext cx="377474" cy="335748"/>
            <a:chOff x="854261" y="2908813"/>
            <a:chExt cx="377474" cy="335748"/>
          </a:xfrm>
        </p:grpSpPr>
        <p:sp>
          <p:nvSpPr>
            <p:cNvPr id="14066" name="Google Shape;14066;p7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71"/>
          <p:cNvGrpSpPr/>
          <p:nvPr/>
        </p:nvGrpSpPr>
        <p:grpSpPr>
          <a:xfrm>
            <a:off x="1749728" y="2894777"/>
            <a:ext cx="386927" cy="363438"/>
            <a:chOff x="1749728" y="2894777"/>
            <a:chExt cx="386927" cy="363438"/>
          </a:xfrm>
        </p:grpSpPr>
        <p:sp>
          <p:nvSpPr>
            <p:cNvPr id="14072" name="Google Shape;14072;p7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7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9" name="Google Shape;14079;p71"/>
          <p:cNvGrpSpPr/>
          <p:nvPr/>
        </p:nvGrpSpPr>
        <p:grpSpPr>
          <a:xfrm>
            <a:off x="7098912" y="1969392"/>
            <a:ext cx="359651" cy="361560"/>
            <a:chOff x="7098912" y="1969392"/>
            <a:chExt cx="359651" cy="361560"/>
          </a:xfrm>
        </p:grpSpPr>
        <p:sp>
          <p:nvSpPr>
            <p:cNvPr id="14080" name="Google Shape;14080;p7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93" name="Google Shape;14093;p71"/>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4" name="Google Shape;14094;p71"/>
          <p:cNvGrpSpPr/>
          <p:nvPr/>
        </p:nvGrpSpPr>
        <p:grpSpPr>
          <a:xfrm>
            <a:off x="5352728" y="1990239"/>
            <a:ext cx="327091" cy="322508"/>
            <a:chOff x="5352728" y="1990239"/>
            <a:chExt cx="327091" cy="322508"/>
          </a:xfrm>
        </p:grpSpPr>
        <p:sp>
          <p:nvSpPr>
            <p:cNvPr id="14095" name="Google Shape;14095;p7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8" name="Google Shape;14098;p71"/>
          <p:cNvGrpSpPr/>
          <p:nvPr/>
        </p:nvGrpSpPr>
        <p:grpSpPr>
          <a:xfrm>
            <a:off x="7538896" y="1970156"/>
            <a:ext cx="361147" cy="361529"/>
            <a:chOff x="7538896" y="1970156"/>
            <a:chExt cx="361147" cy="361529"/>
          </a:xfrm>
        </p:grpSpPr>
        <p:sp>
          <p:nvSpPr>
            <p:cNvPr id="14099" name="Google Shape;14099;p7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5" name="Google Shape;14105;p71"/>
          <p:cNvGrpSpPr/>
          <p:nvPr/>
        </p:nvGrpSpPr>
        <p:grpSpPr>
          <a:xfrm>
            <a:off x="4896099" y="1970920"/>
            <a:ext cx="358155" cy="358123"/>
            <a:chOff x="4896099" y="1970920"/>
            <a:chExt cx="358155" cy="358123"/>
          </a:xfrm>
        </p:grpSpPr>
        <p:sp>
          <p:nvSpPr>
            <p:cNvPr id="14106" name="Google Shape;14106;p7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9" name="Google Shape;14109;p71"/>
          <p:cNvGrpSpPr/>
          <p:nvPr/>
        </p:nvGrpSpPr>
        <p:grpSpPr>
          <a:xfrm>
            <a:off x="4048787" y="2977019"/>
            <a:ext cx="283488" cy="198604"/>
            <a:chOff x="4048787" y="2977019"/>
            <a:chExt cx="283488" cy="198604"/>
          </a:xfrm>
        </p:grpSpPr>
        <p:sp>
          <p:nvSpPr>
            <p:cNvPr id="14110" name="Google Shape;14110;p7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6" name="Google Shape;14116;p71"/>
          <p:cNvGrpSpPr/>
          <p:nvPr/>
        </p:nvGrpSpPr>
        <p:grpSpPr>
          <a:xfrm>
            <a:off x="4054103" y="2430191"/>
            <a:ext cx="218687" cy="349052"/>
            <a:chOff x="4054103" y="2430191"/>
            <a:chExt cx="218687" cy="349052"/>
          </a:xfrm>
        </p:grpSpPr>
        <p:sp>
          <p:nvSpPr>
            <p:cNvPr id="14117" name="Google Shape;14117;p7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9" name="Google Shape;14119;p71"/>
          <p:cNvGrpSpPr/>
          <p:nvPr/>
        </p:nvGrpSpPr>
        <p:grpSpPr>
          <a:xfrm>
            <a:off x="2185128" y="2427549"/>
            <a:ext cx="382758" cy="356595"/>
            <a:chOff x="2185128" y="2427549"/>
            <a:chExt cx="382758" cy="356595"/>
          </a:xfrm>
        </p:grpSpPr>
        <p:sp>
          <p:nvSpPr>
            <p:cNvPr id="14120" name="Google Shape;14120;p7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4" name="Google Shape;14124;p71"/>
          <p:cNvGrpSpPr/>
          <p:nvPr/>
        </p:nvGrpSpPr>
        <p:grpSpPr>
          <a:xfrm>
            <a:off x="3539102" y="2427549"/>
            <a:ext cx="355099" cy="355481"/>
            <a:chOff x="3539102" y="2427549"/>
            <a:chExt cx="355099" cy="355481"/>
          </a:xfrm>
        </p:grpSpPr>
        <p:sp>
          <p:nvSpPr>
            <p:cNvPr id="14125" name="Google Shape;14125;p7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71"/>
          <p:cNvGrpSpPr/>
          <p:nvPr/>
        </p:nvGrpSpPr>
        <p:grpSpPr>
          <a:xfrm>
            <a:off x="2656907" y="2439293"/>
            <a:ext cx="332757" cy="332343"/>
            <a:chOff x="2656907" y="2439293"/>
            <a:chExt cx="332757" cy="332343"/>
          </a:xfrm>
        </p:grpSpPr>
        <p:sp>
          <p:nvSpPr>
            <p:cNvPr id="14128" name="Google Shape;14128;p7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5" name="Google Shape;14135;p71"/>
          <p:cNvGrpSpPr/>
          <p:nvPr/>
        </p:nvGrpSpPr>
        <p:grpSpPr>
          <a:xfrm>
            <a:off x="1731523" y="2422616"/>
            <a:ext cx="399435" cy="365698"/>
            <a:chOff x="1731523" y="2422616"/>
            <a:chExt cx="399435" cy="365698"/>
          </a:xfrm>
        </p:grpSpPr>
        <p:sp>
          <p:nvSpPr>
            <p:cNvPr id="14136" name="Google Shape;14136;p7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9" name="Google Shape;14139;p71"/>
          <p:cNvGrpSpPr/>
          <p:nvPr/>
        </p:nvGrpSpPr>
        <p:grpSpPr>
          <a:xfrm>
            <a:off x="3097241" y="2433564"/>
            <a:ext cx="344883" cy="343387"/>
            <a:chOff x="3097241" y="2433564"/>
            <a:chExt cx="344883" cy="343387"/>
          </a:xfrm>
        </p:grpSpPr>
        <p:sp>
          <p:nvSpPr>
            <p:cNvPr id="14140" name="Google Shape;14140;p7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7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7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9" name="Google Shape;14149;p71"/>
          <p:cNvGrpSpPr/>
          <p:nvPr/>
        </p:nvGrpSpPr>
        <p:grpSpPr>
          <a:xfrm>
            <a:off x="1278299" y="2439293"/>
            <a:ext cx="410829" cy="332343"/>
            <a:chOff x="1278299" y="2439293"/>
            <a:chExt cx="410829" cy="332343"/>
          </a:xfrm>
        </p:grpSpPr>
        <p:sp>
          <p:nvSpPr>
            <p:cNvPr id="14150" name="Google Shape;14150;p7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8" name="Google Shape;14158;p71"/>
          <p:cNvGrpSpPr/>
          <p:nvPr/>
        </p:nvGrpSpPr>
        <p:grpSpPr>
          <a:xfrm>
            <a:off x="870939" y="2439293"/>
            <a:ext cx="331993" cy="331993"/>
            <a:chOff x="870939" y="2439293"/>
            <a:chExt cx="331993" cy="331993"/>
          </a:xfrm>
        </p:grpSpPr>
        <p:sp>
          <p:nvSpPr>
            <p:cNvPr id="14159" name="Google Shape;14159;p7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7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5" name="Google Shape;14175;p71"/>
          <p:cNvGrpSpPr/>
          <p:nvPr/>
        </p:nvGrpSpPr>
        <p:grpSpPr>
          <a:xfrm>
            <a:off x="6644957" y="2456353"/>
            <a:ext cx="371395" cy="278904"/>
            <a:chOff x="6644957" y="2456353"/>
            <a:chExt cx="371395" cy="278904"/>
          </a:xfrm>
        </p:grpSpPr>
        <p:sp>
          <p:nvSpPr>
            <p:cNvPr id="14176" name="Google Shape;14176;p7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1" name="Google Shape;14181;p71"/>
          <p:cNvGrpSpPr/>
          <p:nvPr/>
        </p:nvGrpSpPr>
        <p:grpSpPr>
          <a:xfrm>
            <a:off x="5388757" y="2414659"/>
            <a:ext cx="260349" cy="362292"/>
            <a:chOff x="5388757" y="2414659"/>
            <a:chExt cx="260349" cy="362292"/>
          </a:xfrm>
        </p:grpSpPr>
        <p:sp>
          <p:nvSpPr>
            <p:cNvPr id="14182" name="Google Shape;14182;p7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7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2" name="Google Shape;14202;p71"/>
          <p:cNvGrpSpPr/>
          <p:nvPr/>
        </p:nvGrpSpPr>
        <p:grpSpPr>
          <a:xfrm>
            <a:off x="3567142" y="2905757"/>
            <a:ext cx="348288" cy="340331"/>
            <a:chOff x="3567142" y="2905757"/>
            <a:chExt cx="348288" cy="340331"/>
          </a:xfrm>
        </p:grpSpPr>
        <p:sp>
          <p:nvSpPr>
            <p:cNvPr id="14203" name="Google Shape;14203;p7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7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8" name="Google Shape;14208;p71"/>
          <p:cNvGrpSpPr/>
          <p:nvPr/>
        </p:nvGrpSpPr>
        <p:grpSpPr>
          <a:xfrm>
            <a:off x="7967103" y="2415041"/>
            <a:ext cx="355863" cy="361911"/>
            <a:chOff x="7967103" y="2415041"/>
            <a:chExt cx="355863" cy="361911"/>
          </a:xfrm>
        </p:grpSpPr>
        <p:sp>
          <p:nvSpPr>
            <p:cNvPr id="14209" name="Google Shape;14209;p7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0" name="Google Shape;14220;p71"/>
          <p:cNvGrpSpPr/>
          <p:nvPr/>
        </p:nvGrpSpPr>
        <p:grpSpPr>
          <a:xfrm>
            <a:off x="7529411" y="2414659"/>
            <a:ext cx="355863" cy="362292"/>
            <a:chOff x="7529411" y="2414659"/>
            <a:chExt cx="355863" cy="362292"/>
          </a:xfrm>
        </p:grpSpPr>
        <p:sp>
          <p:nvSpPr>
            <p:cNvPr id="14221" name="Google Shape;14221;p7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3" name="Google Shape;14233;p71"/>
          <p:cNvGrpSpPr/>
          <p:nvPr/>
        </p:nvGrpSpPr>
        <p:grpSpPr>
          <a:xfrm>
            <a:off x="5733194" y="2431718"/>
            <a:ext cx="446826" cy="327059"/>
            <a:chOff x="5733194" y="2431718"/>
            <a:chExt cx="446826" cy="327059"/>
          </a:xfrm>
        </p:grpSpPr>
        <p:sp>
          <p:nvSpPr>
            <p:cNvPr id="14234" name="Google Shape;14234;p7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7" name="Google Shape;14237;p71"/>
          <p:cNvGrpSpPr/>
          <p:nvPr/>
        </p:nvGrpSpPr>
        <p:grpSpPr>
          <a:xfrm>
            <a:off x="4876780" y="2418064"/>
            <a:ext cx="407774" cy="356627"/>
            <a:chOff x="4876780" y="2418064"/>
            <a:chExt cx="407774" cy="356627"/>
          </a:xfrm>
        </p:grpSpPr>
        <p:sp>
          <p:nvSpPr>
            <p:cNvPr id="14238" name="Google Shape;14238;p7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71"/>
          <p:cNvGrpSpPr/>
          <p:nvPr/>
        </p:nvGrpSpPr>
        <p:grpSpPr>
          <a:xfrm>
            <a:off x="7070872" y="2410871"/>
            <a:ext cx="398321" cy="371013"/>
            <a:chOff x="7070872" y="2410871"/>
            <a:chExt cx="398321" cy="371013"/>
          </a:xfrm>
        </p:grpSpPr>
        <p:sp>
          <p:nvSpPr>
            <p:cNvPr id="14247" name="Google Shape;14247;p7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51" name="Google Shape;14251;p71"/>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2" name="Google Shape;14252;p71"/>
          <p:cNvGrpSpPr/>
          <p:nvPr/>
        </p:nvGrpSpPr>
        <p:grpSpPr>
          <a:xfrm>
            <a:off x="5318259" y="2982111"/>
            <a:ext cx="371013" cy="220787"/>
            <a:chOff x="5318259" y="2982111"/>
            <a:chExt cx="371013" cy="220787"/>
          </a:xfrm>
        </p:grpSpPr>
        <p:sp>
          <p:nvSpPr>
            <p:cNvPr id="14253" name="Google Shape;14253;p7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1" name="Google Shape;14261;p71"/>
          <p:cNvGrpSpPr/>
          <p:nvPr/>
        </p:nvGrpSpPr>
        <p:grpSpPr>
          <a:xfrm>
            <a:off x="7073928" y="2905757"/>
            <a:ext cx="371395" cy="371809"/>
            <a:chOff x="7073928" y="2905757"/>
            <a:chExt cx="371395" cy="371809"/>
          </a:xfrm>
        </p:grpSpPr>
        <p:sp>
          <p:nvSpPr>
            <p:cNvPr id="14262" name="Google Shape;14262;p7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5" name="Google Shape;14265;p71"/>
          <p:cNvGrpSpPr/>
          <p:nvPr/>
        </p:nvGrpSpPr>
        <p:grpSpPr>
          <a:xfrm>
            <a:off x="6188327" y="2955408"/>
            <a:ext cx="371395" cy="272857"/>
            <a:chOff x="6188327" y="2955408"/>
            <a:chExt cx="371395" cy="272857"/>
          </a:xfrm>
        </p:grpSpPr>
        <p:sp>
          <p:nvSpPr>
            <p:cNvPr id="14266" name="Google Shape;14266;p7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8" name="Google Shape;14268;p71"/>
          <p:cNvGrpSpPr/>
          <p:nvPr/>
        </p:nvGrpSpPr>
        <p:grpSpPr>
          <a:xfrm>
            <a:off x="7521454" y="2906139"/>
            <a:ext cx="359651" cy="371013"/>
            <a:chOff x="7521454" y="2906139"/>
            <a:chExt cx="359651" cy="371013"/>
          </a:xfrm>
        </p:grpSpPr>
        <p:sp>
          <p:nvSpPr>
            <p:cNvPr id="14269" name="Google Shape;14269;p7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71"/>
          <p:cNvGrpSpPr/>
          <p:nvPr/>
        </p:nvGrpSpPr>
        <p:grpSpPr>
          <a:xfrm>
            <a:off x="5782845" y="2906521"/>
            <a:ext cx="301661" cy="371013"/>
            <a:chOff x="5782845" y="2906521"/>
            <a:chExt cx="301661" cy="371013"/>
          </a:xfrm>
        </p:grpSpPr>
        <p:sp>
          <p:nvSpPr>
            <p:cNvPr id="14275" name="Google Shape;14275;p7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8" name="Google Shape;14278;p71"/>
          <p:cNvGrpSpPr/>
          <p:nvPr/>
        </p:nvGrpSpPr>
        <p:grpSpPr>
          <a:xfrm>
            <a:off x="6630539" y="2917502"/>
            <a:ext cx="371777" cy="349434"/>
            <a:chOff x="6630539" y="2917502"/>
            <a:chExt cx="371777" cy="349434"/>
          </a:xfrm>
        </p:grpSpPr>
        <p:sp>
          <p:nvSpPr>
            <p:cNvPr id="14279" name="Google Shape;14279;p7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6" name="Google Shape;14286;p71"/>
          <p:cNvGrpSpPr/>
          <p:nvPr/>
        </p:nvGrpSpPr>
        <p:grpSpPr>
          <a:xfrm>
            <a:off x="2171474" y="3369229"/>
            <a:ext cx="408156" cy="343737"/>
            <a:chOff x="2171474" y="3369229"/>
            <a:chExt cx="408156" cy="343737"/>
          </a:xfrm>
        </p:grpSpPr>
        <p:sp>
          <p:nvSpPr>
            <p:cNvPr id="14287" name="Google Shape;14287;p7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1" name="Google Shape;14291;p71"/>
          <p:cNvGrpSpPr/>
          <p:nvPr/>
        </p:nvGrpSpPr>
        <p:grpSpPr>
          <a:xfrm>
            <a:off x="4891198" y="2925108"/>
            <a:ext cx="334634" cy="334634"/>
            <a:chOff x="4891198" y="2925108"/>
            <a:chExt cx="334634" cy="334634"/>
          </a:xfrm>
        </p:grpSpPr>
        <p:sp>
          <p:nvSpPr>
            <p:cNvPr id="14292" name="Google Shape;14292;p7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0" name="Google Shape;14300;p71"/>
          <p:cNvGrpSpPr/>
          <p:nvPr/>
        </p:nvGrpSpPr>
        <p:grpSpPr>
          <a:xfrm>
            <a:off x="7976174" y="2925108"/>
            <a:ext cx="334666" cy="334634"/>
            <a:chOff x="7976174" y="2925108"/>
            <a:chExt cx="334666" cy="334634"/>
          </a:xfrm>
        </p:grpSpPr>
        <p:sp>
          <p:nvSpPr>
            <p:cNvPr id="14301" name="Google Shape;14301;p7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7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0" name="Google Shape;14310;p71"/>
          <p:cNvGrpSpPr/>
          <p:nvPr/>
        </p:nvGrpSpPr>
        <p:grpSpPr>
          <a:xfrm>
            <a:off x="3091957" y="3374131"/>
            <a:ext cx="354717" cy="332757"/>
            <a:chOff x="3091957" y="3374131"/>
            <a:chExt cx="354717" cy="332757"/>
          </a:xfrm>
        </p:grpSpPr>
        <p:sp>
          <p:nvSpPr>
            <p:cNvPr id="14311" name="Google Shape;14311;p7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71"/>
          <p:cNvGrpSpPr/>
          <p:nvPr/>
        </p:nvGrpSpPr>
        <p:grpSpPr>
          <a:xfrm>
            <a:off x="3988156" y="3380210"/>
            <a:ext cx="353954" cy="318880"/>
            <a:chOff x="3988156" y="3380210"/>
            <a:chExt cx="353954" cy="318880"/>
          </a:xfrm>
        </p:grpSpPr>
        <p:sp>
          <p:nvSpPr>
            <p:cNvPr id="14318" name="Google Shape;14318;p7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3" name="Google Shape;14323;p71"/>
          <p:cNvGrpSpPr/>
          <p:nvPr/>
        </p:nvGrpSpPr>
        <p:grpSpPr>
          <a:xfrm>
            <a:off x="3541011" y="3367320"/>
            <a:ext cx="348257" cy="346188"/>
            <a:chOff x="3541011" y="3367320"/>
            <a:chExt cx="348257" cy="346188"/>
          </a:xfrm>
        </p:grpSpPr>
        <p:sp>
          <p:nvSpPr>
            <p:cNvPr id="14324" name="Google Shape;14324;p7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8" name="Google Shape;14328;p71"/>
          <p:cNvGrpSpPr/>
          <p:nvPr/>
        </p:nvGrpSpPr>
        <p:grpSpPr>
          <a:xfrm>
            <a:off x="850092" y="3352934"/>
            <a:ext cx="369517" cy="375660"/>
            <a:chOff x="850092" y="3352934"/>
            <a:chExt cx="369517" cy="375660"/>
          </a:xfrm>
        </p:grpSpPr>
        <p:sp>
          <p:nvSpPr>
            <p:cNvPr id="14329" name="Google Shape;14329;p7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4" name="Google Shape;14334;p71"/>
          <p:cNvGrpSpPr/>
          <p:nvPr/>
        </p:nvGrpSpPr>
        <p:grpSpPr>
          <a:xfrm>
            <a:off x="1314678" y="3358217"/>
            <a:ext cx="334666" cy="365348"/>
            <a:chOff x="1314678" y="3358217"/>
            <a:chExt cx="334666" cy="365348"/>
          </a:xfrm>
        </p:grpSpPr>
        <p:sp>
          <p:nvSpPr>
            <p:cNvPr id="14335" name="Google Shape;14335;p7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0" name="Google Shape;14340;p71"/>
          <p:cNvGrpSpPr/>
          <p:nvPr/>
        </p:nvGrpSpPr>
        <p:grpSpPr>
          <a:xfrm>
            <a:off x="1748582" y="3372635"/>
            <a:ext cx="359269" cy="335780"/>
            <a:chOff x="1748582" y="3372635"/>
            <a:chExt cx="359269" cy="335780"/>
          </a:xfrm>
        </p:grpSpPr>
        <p:sp>
          <p:nvSpPr>
            <p:cNvPr id="14341" name="Google Shape;14341;p7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42" name="Google Shape;14342;p71"/>
            <p:cNvGrpSpPr/>
            <p:nvPr/>
          </p:nvGrpSpPr>
          <p:grpSpPr>
            <a:xfrm>
              <a:off x="1748582" y="3372635"/>
              <a:ext cx="333520" cy="335780"/>
              <a:chOff x="1748582" y="3372635"/>
              <a:chExt cx="333520" cy="335780"/>
            </a:xfrm>
          </p:grpSpPr>
          <p:sp>
            <p:nvSpPr>
              <p:cNvPr id="14343" name="Google Shape;14343;p7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46" name="Google Shape;14346;p71"/>
          <p:cNvGrpSpPr/>
          <p:nvPr/>
        </p:nvGrpSpPr>
        <p:grpSpPr>
          <a:xfrm>
            <a:off x="2640993" y="3357835"/>
            <a:ext cx="365348" cy="364966"/>
            <a:chOff x="2640993" y="3357835"/>
            <a:chExt cx="365348" cy="364966"/>
          </a:xfrm>
        </p:grpSpPr>
        <p:sp>
          <p:nvSpPr>
            <p:cNvPr id="14347" name="Google Shape;14347;p7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71"/>
          <p:cNvGrpSpPr/>
          <p:nvPr/>
        </p:nvGrpSpPr>
        <p:grpSpPr>
          <a:xfrm>
            <a:off x="4886264" y="3366174"/>
            <a:ext cx="350548" cy="350198"/>
            <a:chOff x="4886264" y="3366174"/>
            <a:chExt cx="350548" cy="350198"/>
          </a:xfrm>
        </p:grpSpPr>
        <p:sp>
          <p:nvSpPr>
            <p:cNvPr id="14358" name="Google Shape;14358;p7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1" name="Google Shape;14371;p71"/>
          <p:cNvGrpSpPr/>
          <p:nvPr/>
        </p:nvGrpSpPr>
        <p:grpSpPr>
          <a:xfrm>
            <a:off x="5331913" y="3413947"/>
            <a:ext cx="347143" cy="254684"/>
            <a:chOff x="5331913" y="3413947"/>
            <a:chExt cx="347143" cy="254684"/>
          </a:xfrm>
        </p:grpSpPr>
        <p:sp>
          <p:nvSpPr>
            <p:cNvPr id="14372" name="Google Shape;14372;p7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8" name="Google Shape;14378;p71"/>
          <p:cNvGrpSpPr/>
          <p:nvPr/>
        </p:nvGrpSpPr>
        <p:grpSpPr>
          <a:xfrm>
            <a:off x="5776798" y="3409778"/>
            <a:ext cx="346379" cy="264518"/>
            <a:chOff x="5776798" y="3409778"/>
            <a:chExt cx="346379" cy="264518"/>
          </a:xfrm>
        </p:grpSpPr>
        <p:sp>
          <p:nvSpPr>
            <p:cNvPr id="14379" name="Google Shape;14379;p7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7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5" name="Google Shape;14385;p71"/>
          <p:cNvGrpSpPr/>
          <p:nvPr/>
        </p:nvGrpSpPr>
        <p:grpSpPr>
          <a:xfrm>
            <a:off x="7108015" y="3396505"/>
            <a:ext cx="344883" cy="290299"/>
            <a:chOff x="7108015" y="3396505"/>
            <a:chExt cx="344883" cy="290299"/>
          </a:xfrm>
        </p:grpSpPr>
        <p:sp>
          <p:nvSpPr>
            <p:cNvPr id="14386" name="Google Shape;14386;p7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0" name="Google Shape;14390;p71"/>
          <p:cNvGrpSpPr/>
          <p:nvPr/>
        </p:nvGrpSpPr>
        <p:grpSpPr>
          <a:xfrm>
            <a:off x="7551754" y="3390808"/>
            <a:ext cx="344883" cy="301311"/>
            <a:chOff x="7551754" y="3390808"/>
            <a:chExt cx="344883" cy="301311"/>
          </a:xfrm>
        </p:grpSpPr>
        <p:sp>
          <p:nvSpPr>
            <p:cNvPr id="14391" name="Google Shape;14391;p7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2" name="Google Shape;14402;p71"/>
          <p:cNvGrpSpPr/>
          <p:nvPr/>
        </p:nvGrpSpPr>
        <p:grpSpPr>
          <a:xfrm>
            <a:off x="6707084" y="3387403"/>
            <a:ext cx="261145" cy="308504"/>
            <a:chOff x="6707084" y="3387403"/>
            <a:chExt cx="261145" cy="308504"/>
          </a:xfrm>
        </p:grpSpPr>
        <p:sp>
          <p:nvSpPr>
            <p:cNvPr id="14403" name="Google Shape;14403;p7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7" name="Google Shape;14407;p71"/>
          <p:cNvGrpSpPr/>
          <p:nvPr/>
        </p:nvGrpSpPr>
        <p:grpSpPr>
          <a:xfrm>
            <a:off x="848978" y="4297637"/>
            <a:ext cx="377824" cy="324418"/>
            <a:chOff x="848978" y="4297637"/>
            <a:chExt cx="377824" cy="324418"/>
          </a:xfrm>
        </p:grpSpPr>
        <p:sp>
          <p:nvSpPr>
            <p:cNvPr id="14408" name="Google Shape;14408;p7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0" name="Google Shape;14410;p71"/>
          <p:cNvGrpSpPr/>
          <p:nvPr/>
        </p:nvGrpSpPr>
        <p:grpSpPr>
          <a:xfrm>
            <a:off x="1754279" y="4286593"/>
            <a:ext cx="351439" cy="345965"/>
            <a:chOff x="1754279" y="4286593"/>
            <a:chExt cx="351439" cy="345965"/>
          </a:xfrm>
        </p:grpSpPr>
        <p:sp>
          <p:nvSpPr>
            <p:cNvPr id="14411" name="Google Shape;14411;p7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6" name="Google Shape;14416;p71"/>
          <p:cNvGrpSpPr/>
          <p:nvPr/>
        </p:nvGrpSpPr>
        <p:grpSpPr>
          <a:xfrm>
            <a:off x="3996113" y="4291176"/>
            <a:ext cx="336512" cy="335048"/>
            <a:chOff x="3996113" y="4291176"/>
            <a:chExt cx="336512" cy="335048"/>
          </a:xfrm>
        </p:grpSpPr>
        <p:sp>
          <p:nvSpPr>
            <p:cNvPr id="14417" name="Google Shape;14417;p7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0" name="Google Shape;14420;p71"/>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21" name="Google Shape;14421;p71"/>
          <p:cNvGrpSpPr/>
          <p:nvPr/>
        </p:nvGrpSpPr>
        <p:grpSpPr>
          <a:xfrm>
            <a:off x="2179081" y="4285511"/>
            <a:ext cx="397525" cy="348670"/>
            <a:chOff x="2179081" y="4285511"/>
            <a:chExt cx="397525" cy="348670"/>
          </a:xfrm>
        </p:grpSpPr>
        <p:sp>
          <p:nvSpPr>
            <p:cNvPr id="14422" name="Google Shape;14422;p7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4" name="Google Shape;14424;p71"/>
          <p:cNvGrpSpPr/>
          <p:nvPr/>
        </p:nvGrpSpPr>
        <p:grpSpPr>
          <a:xfrm>
            <a:off x="3584201" y="4294996"/>
            <a:ext cx="267574" cy="329415"/>
            <a:chOff x="3584201" y="4294996"/>
            <a:chExt cx="267574" cy="329415"/>
          </a:xfrm>
        </p:grpSpPr>
        <p:sp>
          <p:nvSpPr>
            <p:cNvPr id="14425" name="Google Shape;14425;p7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7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9" name="Google Shape;14429;p71"/>
          <p:cNvGrpSpPr/>
          <p:nvPr/>
        </p:nvGrpSpPr>
        <p:grpSpPr>
          <a:xfrm>
            <a:off x="3082855" y="4295728"/>
            <a:ext cx="375946" cy="327823"/>
            <a:chOff x="3082855" y="4295728"/>
            <a:chExt cx="375946" cy="327823"/>
          </a:xfrm>
        </p:grpSpPr>
        <p:sp>
          <p:nvSpPr>
            <p:cNvPr id="14430" name="Google Shape;14430;p7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7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7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1" name="Google Shape;14441;p71"/>
          <p:cNvGrpSpPr/>
          <p:nvPr/>
        </p:nvGrpSpPr>
        <p:grpSpPr>
          <a:xfrm>
            <a:off x="2749016" y="4291176"/>
            <a:ext cx="150831" cy="336926"/>
            <a:chOff x="2749016" y="4291176"/>
            <a:chExt cx="150831" cy="336926"/>
          </a:xfrm>
        </p:grpSpPr>
        <p:sp>
          <p:nvSpPr>
            <p:cNvPr id="14442" name="Google Shape;14442;p7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6" name="Google Shape;14446;p71"/>
          <p:cNvGrpSpPr/>
          <p:nvPr/>
        </p:nvGrpSpPr>
        <p:grpSpPr>
          <a:xfrm>
            <a:off x="7127716" y="4279432"/>
            <a:ext cx="248254" cy="361942"/>
            <a:chOff x="7127716" y="4279432"/>
            <a:chExt cx="248254" cy="361942"/>
          </a:xfrm>
        </p:grpSpPr>
        <p:sp>
          <p:nvSpPr>
            <p:cNvPr id="14447" name="Google Shape;14447;p7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71"/>
          <p:cNvGrpSpPr/>
          <p:nvPr/>
        </p:nvGrpSpPr>
        <p:grpSpPr>
          <a:xfrm>
            <a:off x="7565408" y="4279432"/>
            <a:ext cx="248255" cy="361942"/>
            <a:chOff x="7565408" y="4279432"/>
            <a:chExt cx="248255" cy="361942"/>
          </a:xfrm>
        </p:grpSpPr>
        <p:sp>
          <p:nvSpPr>
            <p:cNvPr id="14457" name="Google Shape;14457;p7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7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7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5" name="Google Shape;14465;p71"/>
          <p:cNvGrpSpPr/>
          <p:nvPr/>
        </p:nvGrpSpPr>
        <p:grpSpPr>
          <a:xfrm>
            <a:off x="6264109" y="4279432"/>
            <a:ext cx="225498" cy="361560"/>
            <a:chOff x="6264109" y="4279432"/>
            <a:chExt cx="225498" cy="361560"/>
          </a:xfrm>
        </p:grpSpPr>
        <p:sp>
          <p:nvSpPr>
            <p:cNvPr id="14466" name="Google Shape;14466;p7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8" name="Google Shape;14468;p71"/>
          <p:cNvGrpSpPr/>
          <p:nvPr/>
        </p:nvGrpSpPr>
        <p:grpSpPr>
          <a:xfrm>
            <a:off x="7929578" y="4284365"/>
            <a:ext cx="395266" cy="351312"/>
            <a:chOff x="7929578" y="4284365"/>
            <a:chExt cx="395266" cy="351312"/>
          </a:xfrm>
        </p:grpSpPr>
        <p:sp>
          <p:nvSpPr>
            <p:cNvPr id="14469" name="Google Shape;14469;p7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3" name="Google Shape;14473;p71"/>
          <p:cNvGrpSpPr/>
          <p:nvPr/>
        </p:nvGrpSpPr>
        <p:grpSpPr>
          <a:xfrm>
            <a:off x="6595502" y="4323777"/>
            <a:ext cx="426315" cy="332826"/>
            <a:chOff x="6639652" y="4323777"/>
            <a:chExt cx="426315" cy="332826"/>
          </a:xfrm>
        </p:grpSpPr>
        <p:sp>
          <p:nvSpPr>
            <p:cNvPr id="14474" name="Google Shape;14474;p7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4" name="Google Shape;14484;p71"/>
          <p:cNvGrpSpPr/>
          <p:nvPr/>
        </p:nvGrpSpPr>
        <p:grpSpPr>
          <a:xfrm>
            <a:off x="5357662" y="4297637"/>
            <a:ext cx="287275" cy="326296"/>
            <a:chOff x="5357662" y="4297637"/>
            <a:chExt cx="287275" cy="326296"/>
          </a:xfrm>
        </p:grpSpPr>
        <p:sp>
          <p:nvSpPr>
            <p:cNvPr id="14485" name="Google Shape;14485;p7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0" name="Google Shape;14490;p71"/>
          <p:cNvGrpSpPr/>
          <p:nvPr/>
        </p:nvGrpSpPr>
        <p:grpSpPr>
          <a:xfrm>
            <a:off x="5774124" y="4294550"/>
            <a:ext cx="331611" cy="331674"/>
            <a:chOff x="5774124" y="4294550"/>
            <a:chExt cx="331611" cy="331674"/>
          </a:xfrm>
        </p:grpSpPr>
        <p:sp>
          <p:nvSpPr>
            <p:cNvPr id="14491" name="Google Shape;14491;p7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3" name="Google Shape;14493;p71"/>
          <p:cNvGrpSpPr/>
          <p:nvPr/>
        </p:nvGrpSpPr>
        <p:grpSpPr>
          <a:xfrm>
            <a:off x="4890434" y="4287389"/>
            <a:ext cx="345997" cy="346029"/>
            <a:chOff x="4890434" y="4287389"/>
            <a:chExt cx="345997" cy="346029"/>
          </a:xfrm>
        </p:grpSpPr>
        <p:sp>
          <p:nvSpPr>
            <p:cNvPr id="14494" name="Google Shape;14494;p7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1" name="Google Shape;14501;p71"/>
          <p:cNvGrpSpPr/>
          <p:nvPr/>
        </p:nvGrpSpPr>
        <p:grpSpPr>
          <a:xfrm>
            <a:off x="2165809" y="3811059"/>
            <a:ext cx="422542" cy="342973"/>
            <a:chOff x="2165809" y="3811059"/>
            <a:chExt cx="422542" cy="342973"/>
          </a:xfrm>
        </p:grpSpPr>
        <p:sp>
          <p:nvSpPr>
            <p:cNvPr id="14502" name="Google Shape;14502;p7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7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20" name="Google Shape;14520;p71"/>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1" name="Google Shape;14521;p71"/>
          <p:cNvGrpSpPr/>
          <p:nvPr/>
        </p:nvGrpSpPr>
        <p:grpSpPr>
          <a:xfrm>
            <a:off x="903530" y="3806125"/>
            <a:ext cx="264550" cy="353222"/>
            <a:chOff x="903530" y="3806125"/>
            <a:chExt cx="264550" cy="353222"/>
          </a:xfrm>
        </p:grpSpPr>
        <p:sp>
          <p:nvSpPr>
            <p:cNvPr id="14522" name="Google Shape;14522;p7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6" name="Google Shape;14526;p71"/>
          <p:cNvGrpSpPr/>
          <p:nvPr/>
        </p:nvGrpSpPr>
        <p:grpSpPr>
          <a:xfrm>
            <a:off x="2611458" y="3816374"/>
            <a:ext cx="426329" cy="332375"/>
            <a:chOff x="2611458" y="3816374"/>
            <a:chExt cx="426329" cy="332375"/>
          </a:xfrm>
        </p:grpSpPr>
        <p:sp>
          <p:nvSpPr>
            <p:cNvPr id="14527" name="Google Shape;14527;p7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7" name="Google Shape;14537;p71"/>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8" name="Google Shape;14538;p71"/>
          <p:cNvGrpSpPr/>
          <p:nvPr/>
        </p:nvGrpSpPr>
        <p:grpSpPr>
          <a:xfrm>
            <a:off x="4019984" y="3805393"/>
            <a:ext cx="293704" cy="353954"/>
            <a:chOff x="4019984" y="3805393"/>
            <a:chExt cx="293704" cy="353954"/>
          </a:xfrm>
        </p:grpSpPr>
        <p:sp>
          <p:nvSpPr>
            <p:cNvPr id="14539" name="Google Shape;14539;p7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1" name="Google Shape;14541;p71"/>
          <p:cNvGrpSpPr/>
          <p:nvPr/>
        </p:nvGrpSpPr>
        <p:grpSpPr>
          <a:xfrm>
            <a:off x="8006505" y="3390044"/>
            <a:ext cx="323654" cy="303189"/>
            <a:chOff x="8006505" y="3390044"/>
            <a:chExt cx="323654" cy="303189"/>
          </a:xfrm>
        </p:grpSpPr>
        <p:sp>
          <p:nvSpPr>
            <p:cNvPr id="14542" name="Google Shape;14542;p7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8" name="Google Shape;14548;p71"/>
          <p:cNvGrpSpPr/>
          <p:nvPr/>
        </p:nvGrpSpPr>
        <p:grpSpPr>
          <a:xfrm>
            <a:off x="1299146" y="3806507"/>
            <a:ext cx="367990" cy="351312"/>
            <a:chOff x="1299146" y="3806507"/>
            <a:chExt cx="367990" cy="351312"/>
          </a:xfrm>
        </p:grpSpPr>
        <p:sp>
          <p:nvSpPr>
            <p:cNvPr id="14549" name="Google Shape;14549;p7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1" name="Google Shape;14551;p71"/>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2" name="Google Shape;14552;p71"/>
          <p:cNvGrpSpPr/>
          <p:nvPr/>
        </p:nvGrpSpPr>
        <p:grpSpPr>
          <a:xfrm>
            <a:off x="3095745" y="3805393"/>
            <a:ext cx="352840" cy="354717"/>
            <a:chOff x="3095745" y="3805393"/>
            <a:chExt cx="352840" cy="354717"/>
          </a:xfrm>
        </p:grpSpPr>
        <p:sp>
          <p:nvSpPr>
            <p:cNvPr id="14553" name="Google Shape;14553;p7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9" name="Google Shape;14559;p71"/>
          <p:cNvGrpSpPr/>
          <p:nvPr/>
        </p:nvGrpSpPr>
        <p:grpSpPr>
          <a:xfrm>
            <a:off x="7550258" y="3832670"/>
            <a:ext cx="371395" cy="301279"/>
            <a:chOff x="7550258" y="3832670"/>
            <a:chExt cx="371395" cy="301279"/>
          </a:xfrm>
        </p:grpSpPr>
        <p:sp>
          <p:nvSpPr>
            <p:cNvPr id="14560" name="Google Shape;14560;p7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7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78" name="Google Shape;14578;p71"/>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79" name="Google Shape;14579;p71"/>
          <p:cNvGrpSpPr/>
          <p:nvPr/>
        </p:nvGrpSpPr>
        <p:grpSpPr>
          <a:xfrm>
            <a:off x="6659725" y="3808035"/>
            <a:ext cx="367608" cy="350548"/>
            <a:chOff x="6659725" y="3808035"/>
            <a:chExt cx="367608" cy="350548"/>
          </a:xfrm>
        </p:grpSpPr>
        <p:sp>
          <p:nvSpPr>
            <p:cNvPr id="14580" name="Google Shape;14580;p7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2" name="Google Shape;14582;p71"/>
          <p:cNvGrpSpPr/>
          <p:nvPr/>
        </p:nvGrpSpPr>
        <p:grpSpPr>
          <a:xfrm>
            <a:off x="6219391" y="3816756"/>
            <a:ext cx="356627" cy="334252"/>
            <a:chOff x="6219391" y="3816756"/>
            <a:chExt cx="356627" cy="334252"/>
          </a:xfrm>
        </p:grpSpPr>
        <p:sp>
          <p:nvSpPr>
            <p:cNvPr id="14583" name="Google Shape;14583;p7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7" name="Google Shape;14587;p71"/>
          <p:cNvGrpSpPr/>
          <p:nvPr/>
        </p:nvGrpSpPr>
        <p:grpSpPr>
          <a:xfrm>
            <a:off x="5778676" y="3826972"/>
            <a:ext cx="349052" cy="313055"/>
            <a:chOff x="5778676" y="3826972"/>
            <a:chExt cx="349052" cy="313055"/>
          </a:xfrm>
        </p:grpSpPr>
        <p:sp>
          <p:nvSpPr>
            <p:cNvPr id="14588" name="Google Shape;14588;p7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3" name="Google Shape;14593;p71"/>
          <p:cNvGrpSpPr/>
          <p:nvPr/>
        </p:nvGrpSpPr>
        <p:grpSpPr>
          <a:xfrm>
            <a:off x="5355784" y="3834547"/>
            <a:ext cx="299019" cy="297905"/>
            <a:chOff x="5355784" y="3834547"/>
            <a:chExt cx="299019" cy="297905"/>
          </a:xfrm>
        </p:grpSpPr>
        <p:sp>
          <p:nvSpPr>
            <p:cNvPr id="14594" name="Google Shape;14594;p7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8" name="Google Shape;14598;p71"/>
          <p:cNvGrpSpPr/>
          <p:nvPr/>
        </p:nvGrpSpPr>
        <p:grpSpPr>
          <a:xfrm>
            <a:off x="8036455" y="3807271"/>
            <a:ext cx="292176" cy="353985"/>
            <a:chOff x="8036455" y="3807271"/>
            <a:chExt cx="292176" cy="353985"/>
          </a:xfrm>
        </p:grpSpPr>
        <p:sp>
          <p:nvSpPr>
            <p:cNvPr id="14599" name="Google Shape;14599;p7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1" name="Google Shape;14601;p71"/>
          <p:cNvGrpSpPr/>
          <p:nvPr/>
        </p:nvGrpSpPr>
        <p:grpSpPr>
          <a:xfrm>
            <a:off x="4874902" y="3808799"/>
            <a:ext cx="345615" cy="350835"/>
            <a:chOff x="4874902" y="3808799"/>
            <a:chExt cx="345615" cy="350835"/>
          </a:xfrm>
        </p:grpSpPr>
        <p:sp>
          <p:nvSpPr>
            <p:cNvPr id="14602" name="Google Shape;14602;p7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7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22" name="Shape 14622"/>
        <p:cNvGrpSpPr/>
        <p:nvPr/>
      </p:nvGrpSpPr>
      <p:grpSpPr>
        <a:xfrm>
          <a:off x="0" y="0"/>
          <a:ext cx="0" cy="0"/>
          <a:chOff x="0" y="0"/>
          <a:chExt cx="0" cy="0"/>
        </a:xfrm>
      </p:grpSpPr>
      <p:sp>
        <p:nvSpPr>
          <p:cNvPr id="14623" name="Google Shape;14623;p72"/>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624" name="Google Shape;14624;p72"/>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625" name="Google Shape;14625;p72"/>
          <p:cNvGrpSpPr/>
          <p:nvPr/>
        </p:nvGrpSpPr>
        <p:grpSpPr>
          <a:xfrm>
            <a:off x="2704005" y="4258781"/>
            <a:ext cx="342144" cy="362704"/>
            <a:chOff x="2704005" y="4258781"/>
            <a:chExt cx="342144" cy="362704"/>
          </a:xfrm>
        </p:grpSpPr>
        <p:sp>
          <p:nvSpPr>
            <p:cNvPr id="14626" name="Google Shape;14626;p7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3" name="Google Shape;14633;p72"/>
          <p:cNvGrpSpPr/>
          <p:nvPr/>
        </p:nvGrpSpPr>
        <p:grpSpPr>
          <a:xfrm>
            <a:off x="2157462" y="4258496"/>
            <a:ext cx="347435" cy="363370"/>
            <a:chOff x="2157462" y="4258496"/>
            <a:chExt cx="347435" cy="363370"/>
          </a:xfrm>
        </p:grpSpPr>
        <p:sp>
          <p:nvSpPr>
            <p:cNvPr id="14634" name="Google Shape;14634;p7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7" name="Google Shape;14637;p72"/>
          <p:cNvGrpSpPr/>
          <p:nvPr/>
        </p:nvGrpSpPr>
        <p:grpSpPr>
          <a:xfrm>
            <a:off x="4010963" y="3763781"/>
            <a:ext cx="343665" cy="363211"/>
            <a:chOff x="4010963" y="3763781"/>
            <a:chExt cx="343665" cy="363211"/>
          </a:xfrm>
        </p:grpSpPr>
        <p:sp>
          <p:nvSpPr>
            <p:cNvPr id="14638" name="Google Shape;14638;p7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3" name="Google Shape;14643;p72"/>
          <p:cNvGrpSpPr/>
          <p:nvPr/>
        </p:nvGrpSpPr>
        <p:grpSpPr>
          <a:xfrm>
            <a:off x="2214042" y="3810509"/>
            <a:ext cx="368153" cy="311193"/>
            <a:chOff x="2214042" y="3810509"/>
            <a:chExt cx="368153" cy="311193"/>
          </a:xfrm>
        </p:grpSpPr>
        <p:sp>
          <p:nvSpPr>
            <p:cNvPr id="14644" name="Google Shape;14644;p7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6" name="Google Shape;14646;p72"/>
          <p:cNvGrpSpPr/>
          <p:nvPr/>
        </p:nvGrpSpPr>
        <p:grpSpPr>
          <a:xfrm>
            <a:off x="1768938" y="3782219"/>
            <a:ext cx="367805" cy="367773"/>
            <a:chOff x="1768938" y="3782219"/>
            <a:chExt cx="367805" cy="367773"/>
          </a:xfrm>
        </p:grpSpPr>
        <p:sp>
          <p:nvSpPr>
            <p:cNvPr id="14647" name="Google Shape;14647;p7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2" name="Google Shape;14652;p72"/>
          <p:cNvGrpSpPr/>
          <p:nvPr/>
        </p:nvGrpSpPr>
        <p:grpSpPr>
          <a:xfrm>
            <a:off x="2681385" y="3798439"/>
            <a:ext cx="325544" cy="327413"/>
            <a:chOff x="2681385" y="3798439"/>
            <a:chExt cx="325544" cy="327413"/>
          </a:xfrm>
        </p:grpSpPr>
        <p:sp>
          <p:nvSpPr>
            <p:cNvPr id="14653" name="Google Shape;14653;p7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0" name="Google Shape;14660;p72"/>
          <p:cNvGrpSpPr/>
          <p:nvPr/>
        </p:nvGrpSpPr>
        <p:grpSpPr>
          <a:xfrm>
            <a:off x="6243928" y="4263502"/>
            <a:ext cx="274254" cy="350824"/>
            <a:chOff x="6243928" y="4263502"/>
            <a:chExt cx="274254" cy="350824"/>
          </a:xfrm>
        </p:grpSpPr>
        <p:sp>
          <p:nvSpPr>
            <p:cNvPr id="14661" name="Google Shape;14661;p7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72"/>
          <p:cNvGrpSpPr/>
          <p:nvPr/>
        </p:nvGrpSpPr>
        <p:grpSpPr>
          <a:xfrm>
            <a:off x="3560600" y="3763338"/>
            <a:ext cx="352345" cy="363655"/>
            <a:chOff x="3560600" y="3763338"/>
            <a:chExt cx="352345" cy="363655"/>
          </a:xfrm>
        </p:grpSpPr>
        <p:sp>
          <p:nvSpPr>
            <p:cNvPr id="14670" name="Google Shape;14670;p7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3" name="Google Shape;14673;p72"/>
          <p:cNvGrpSpPr/>
          <p:nvPr/>
        </p:nvGrpSpPr>
        <p:grpSpPr>
          <a:xfrm>
            <a:off x="5790556" y="4261252"/>
            <a:ext cx="279513" cy="356083"/>
            <a:chOff x="5790556" y="4261252"/>
            <a:chExt cx="279513" cy="356083"/>
          </a:xfrm>
        </p:grpSpPr>
        <p:sp>
          <p:nvSpPr>
            <p:cNvPr id="14674" name="Google Shape;14674;p7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1" name="Google Shape;14681;p72"/>
          <p:cNvGrpSpPr/>
          <p:nvPr/>
        </p:nvGrpSpPr>
        <p:grpSpPr>
          <a:xfrm>
            <a:off x="5341333" y="4261252"/>
            <a:ext cx="278752" cy="356463"/>
            <a:chOff x="5341333" y="4261252"/>
            <a:chExt cx="278752" cy="356463"/>
          </a:xfrm>
        </p:grpSpPr>
        <p:sp>
          <p:nvSpPr>
            <p:cNvPr id="14682" name="Google Shape;14682;p7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9" name="Google Shape;14689;p72"/>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90" name="Google Shape;14690;p72"/>
          <p:cNvGrpSpPr/>
          <p:nvPr/>
        </p:nvGrpSpPr>
        <p:grpSpPr>
          <a:xfrm>
            <a:off x="3103646" y="3766076"/>
            <a:ext cx="360233" cy="362451"/>
            <a:chOff x="3107608" y="3763401"/>
            <a:chExt cx="360233" cy="362451"/>
          </a:xfrm>
        </p:grpSpPr>
        <p:sp>
          <p:nvSpPr>
            <p:cNvPr id="14691" name="Google Shape;14691;p7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4" name="Google Shape;14694;p72"/>
          <p:cNvGrpSpPr/>
          <p:nvPr/>
        </p:nvGrpSpPr>
        <p:grpSpPr>
          <a:xfrm>
            <a:off x="889343" y="3801227"/>
            <a:ext cx="351585" cy="339705"/>
            <a:chOff x="889343" y="3801227"/>
            <a:chExt cx="351585" cy="339705"/>
          </a:xfrm>
        </p:grpSpPr>
        <p:sp>
          <p:nvSpPr>
            <p:cNvPr id="14695" name="Google Shape;14695;p7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0" name="Google Shape;14700;p72"/>
          <p:cNvGrpSpPr/>
          <p:nvPr/>
        </p:nvGrpSpPr>
        <p:grpSpPr>
          <a:xfrm>
            <a:off x="4896609" y="4260872"/>
            <a:ext cx="278784" cy="355323"/>
            <a:chOff x="4896609" y="4260872"/>
            <a:chExt cx="278784" cy="355323"/>
          </a:xfrm>
        </p:grpSpPr>
        <p:sp>
          <p:nvSpPr>
            <p:cNvPr id="14701" name="Google Shape;14701;p7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7" name="Google Shape;14707;p72"/>
          <p:cNvGrpSpPr/>
          <p:nvPr/>
        </p:nvGrpSpPr>
        <p:grpSpPr>
          <a:xfrm>
            <a:off x="7598438" y="4266131"/>
            <a:ext cx="260283" cy="345914"/>
            <a:chOff x="7598438" y="4266131"/>
            <a:chExt cx="260283" cy="345914"/>
          </a:xfrm>
        </p:grpSpPr>
        <p:sp>
          <p:nvSpPr>
            <p:cNvPr id="14708" name="Google Shape;14708;p7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5" name="Google Shape;14715;p72"/>
          <p:cNvGrpSpPr/>
          <p:nvPr/>
        </p:nvGrpSpPr>
        <p:grpSpPr>
          <a:xfrm>
            <a:off x="1767069" y="3360146"/>
            <a:ext cx="286324" cy="348163"/>
            <a:chOff x="1767069" y="3360146"/>
            <a:chExt cx="286324" cy="348163"/>
          </a:xfrm>
        </p:grpSpPr>
        <p:sp>
          <p:nvSpPr>
            <p:cNvPr id="14716" name="Google Shape;14716;p7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3" name="Google Shape;14723;p72"/>
          <p:cNvGrpSpPr/>
          <p:nvPr/>
        </p:nvGrpSpPr>
        <p:grpSpPr>
          <a:xfrm>
            <a:off x="7149944" y="4266131"/>
            <a:ext cx="260283" cy="345914"/>
            <a:chOff x="7149944" y="4266131"/>
            <a:chExt cx="260283" cy="345914"/>
          </a:xfrm>
        </p:grpSpPr>
        <p:sp>
          <p:nvSpPr>
            <p:cNvPr id="14724" name="Google Shape;14724;p7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0" name="Google Shape;14730;p72"/>
          <p:cNvGrpSpPr/>
          <p:nvPr/>
        </p:nvGrpSpPr>
        <p:grpSpPr>
          <a:xfrm>
            <a:off x="6695051" y="4259351"/>
            <a:ext cx="270104" cy="360233"/>
            <a:chOff x="6695051" y="4259351"/>
            <a:chExt cx="270104" cy="360233"/>
          </a:xfrm>
        </p:grpSpPr>
        <p:sp>
          <p:nvSpPr>
            <p:cNvPr id="14731" name="Google Shape;14731;p7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5" name="Google Shape;14735;p72"/>
          <p:cNvGrpSpPr/>
          <p:nvPr/>
        </p:nvGrpSpPr>
        <p:grpSpPr>
          <a:xfrm>
            <a:off x="8047661" y="4257451"/>
            <a:ext cx="277263" cy="362514"/>
            <a:chOff x="8047661" y="4257451"/>
            <a:chExt cx="277263" cy="362514"/>
          </a:xfrm>
        </p:grpSpPr>
        <p:sp>
          <p:nvSpPr>
            <p:cNvPr id="14736" name="Google Shape;14736;p7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0" name="Google Shape;14740;p72"/>
          <p:cNvGrpSpPr/>
          <p:nvPr/>
        </p:nvGrpSpPr>
        <p:grpSpPr>
          <a:xfrm>
            <a:off x="6248078" y="3784468"/>
            <a:ext cx="277263" cy="356115"/>
            <a:chOff x="6248078" y="3784468"/>
            <a:chExt cx="277263" cy="356115"/>
          </a:xfrm>
        </p:grpSpPr>
        <p:sp>
          <p:nvSpPr>
            <p:cNvPr id="14741" name="Google Shape;14741;p7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6" name="Google Shape;14746;p72"/>
          <p:cNvGrpSpPr/>
          <p:nvPr/>
        </p:nvGrpSpPr>
        <p:grpSpPr>
          <a:xfrm>
            <a:off x="5800725" y="3785989"/>
            <a:ext cx="277644" cy="354594"/>
            <a:chOff x="5800725" y="3785989"/>
            <a:chExt cx="277644" cy="354594"/>
          </a:xfrm>
        </p:grpSpPr>
        <p:sp>
          <p:nvSpPr>
            <p:cNvPr id="14747" name="Google Shape;14747;p7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4" name="Google Shape;14754;p72"/>
          <p:cNvGrpSpPr/>
          <p:nvPr/>
        </p:nvGrpSpPr>
        <p:grpSpPr>
          <a:xfrm>
            <a:off x="2206122" y="3360748"/>
            <a:ext cx="308183" cy="347561"/>
            <a:chOff x="2206122" y="3360748"/>
            <a:chExt cx="308183" cy="347561"/>
          </a:xfrm>
        </p:grpSpPr>
        <p:sp>
          <p:nvSpPr>
            <p:cNvPr id="14755" name="Google Shape;14755;p7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0" name="Google Shape;14760;p72"/>
          <p:cNvGrpSpPr/>
          <p:nvPr/>
        </p:nvGrpSpPr>
        <p:grpSpPr>
          <a:xfrm>
            <a:off x="5353403" y="3785609"/>
            <a:ext cx="277992" cy="354974"/>
            <a:chOff x="5353403" y="3785609"/>
            <a:chExt cx="277992" cy="354974"/>
          </a:xfrm>
        </p:grpSpPr>
        <p:sp>
          <p:nvSpPr>
            <p:cNvPr id="14761" name="Google Shape;14761;p7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7" name="Google Shape;14767;p72"/>
          <p:cNvGrpSpPr/>
          <p:nvPr/>
        </p:nvGrpSpPr>
        <p:grpSpPr>
          <a:xfrm>
            <a:off x="4896229" y="3785989"/>
            <a:ext cx="278784" cy="354594"/>
            <a:chOff x="4896229" y="3785989"/>
            <a:chExt cx="278784" cy="354594"/>
          </a:xfrm>
        </p:grpSpPr>
        <p:sp>
          <p:nvSpPr>
            <p:cNvPr id="14768" name="Google Shape;14768;p7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4" name="Google Shape;14774;p72"/>
          <p:cNvGrpSpPr/>
          <p:nvPr/>
        </p:nvGrpSpPr>
        <p:grpSpPr>
          <a:xfrm>
            <a:off x="7592387" y="3787858"/>
            <a:ext cx="273874" cy="351204"/>
            <a:chOff x="7592387" y="3787858"/>
            <a:chExt cx="273874" cy="351204"/>
          </a:xfrm>
        </p:grpSpPr>
        <p:sp>
          <p:nvSpPr>
            <p:cNvPr id="14775" name="Google Shape;14775;p7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9" name="Google Shape;14779;p72"/>
          <p:cNvGrpSpPr/>
          <p:nvPr/>
        </p:nvGrpSpPr>
        <p:grpSpPr>
          <a:xfrm>
            <a:off x="7145794" y="3787858"/>
            <a:ext cx="274254" cy="350444"/>
            <a:chOff x="7145794" y="3787858"/>
            <a:chExt cx="274254" cy="350444"/>
          </a:xfrm>
        </p:grpSpPr>
        <p:sp>
          <p:nvSpPr>
            <p:cNvPr id="14780" name="Google Shape;14780;p7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6" name="Google Shape;14786;p72"/>
          <p:cNvGrpSpPr/>
          <p:nvPr/>
        </p:nvGrpSpPr>
        <p:grpSpPr>
          <a:xfrm>
            <a:off x="8054060" y="3787098"/>
            <a:ext cx="266334" cy="353834"/>
            <a:chOff x="8054060" y="3787098"/>
            <a:chExt cx="266334" cy="353834"/>
          </a:xfrm>
        </p:grpSpPr>
        <p:sp>
          <p:nvSpPr>
            <p:cNvPr id="14787" name="Google Shape;14787;p7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72"/>
          <p:cNvGrpSpPr/>
          <p:nvPr/>
        </p:nvGrpSpPr>
        <p:grpSpPr>
          <a:xfrm>
            <a:off x="6702211" y="3782599"/>
            <a:ext cx="270104" cy="361754"/>
            <a:chOff x="6702211" y="3782599"/>
            <a:chExt cx="270104" cy="361754"/>
          </a:xfrm>
        </p:grpSpPr>
        <p:sp>
          <p:nvSpPr>
            <p:cNvPr id="14792" name="Google Shape;14792;p7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7" name="Google Shape;14797;p72"/>
          <p:cNvGrpSpPr/>
          <p:nvPr/>
        </p:nvGrpSpPr>
        <p:grpSpPr>
          <a:xfrm>
            <a:off x="3516886" y="3438727"/>
            <a:ext cx="391854" cy="269922"/>
            <a:chOff x="3516850" y="3406526"/>
            <a:chExt cx="369674" cy="254644"/>
          </a:xfrm>
        </p:grpSpPr>
        <p:sp>
          <p:nvSpPr>
            <p:cNvPr id="14798" name="Google Shape;14798;p7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2" name="Google Shape;14802;p72"/>
          <p:cNvGrpSpPr/>
          <p:nvPr/>
        </p:nvGrpSpPr>
        <p:grpSpPr>
          <a:xfrm>
            <a:off x="1310655" y="3360527"/>
            <a:ext cx="306314" cy="347403"/>
            <a:chOff x="1310655" y="3360527"/>
            <a:chExt cx="306314" cy="347403"/>
          </a:xfrm>
        </p:grpSpPr>
        <p:sp>
          <p:nvSpPr>
            <p:cNvPr id="14803" name="Google Shape;14803;p7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72"/>
          <p:cNvGrpSpPr/>
          <p:nvPr/>
        </p:nvGrpSpPr>
        <p:grpSpPr>
          <a:xfrm>
            <a:off x="3119678" y="3360146"/>
            <a:ext cx="269343" cy="348543"/>
            <a:chOff x="3119678" y="3360146"/>
            <a:chExt cx="269343" cy="348543"/>
          </a:xfrm>
        </p:grpSpPr>
        <p:sp>
          <p:nvSpPr>
            <p:cNvPr id="14809" name="Google Shape;14809;p7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7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6" name="Google Shape;14816;p72"/>
          <p:cNvGrpSpPr/>
          <p:nvPr/>
        </p:nvGrpSpPr>
        <p:grpSpPr>
          <a:xfrm>
            <a:off x="3967213" y="3356947"/>
            <a:ext cx="368185" cy="354753"/>
            <a:chOff x="3967213" y="3356947"/>
            <a:chExt cx="368185" cy="354753"/>
          </a:xfrm>
        </p:grpSpPr>
        <p:sp>
          <p:nvSpPr>
            <p:cNvPr id="14817" name="Google Shape;14817;p7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2" name="Google Shape;14822;p72"/>
          <p:cNvGrpSpPr/>
          <p:nvPr/>
        </p:nvGrpSpPr>
        <p:grpSpPr>
          <a:xfrm>
            <a:off x="871254" y="3360146"/>
            <a:ext cx="285183" cy="347023"/>
            <a:chOff x="871254" y="3360146"/>
            <a:chExt cx="285183" cy="347023"/>
          </a:xfrm>
        </p:grpSpPr>
        <p:sp>
          <p:nvSpPr>
            <p:cNvPr id="14823" name="Google Shape;14823;p7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72"/>
          <p:cNvGrpSpPr/>
          <p:nvPr/>
        </p:nvGrpSpPr>
        <p:grpSpPr>
          <a:xfrm>
            <a:off x="2665165" y="3360146"/>
            <a:ext cx="281794" cy="349684"/>
            <a:chOff x="2665165" y="3360146"/>
            <a:chExt cx="281794" cy="349684"/>
          </a:xfrm>
        </p:grpSpPr>
        <p:sp>
          <p:nvSpPr>
            <p:cNvPr id="14828" name="Google Shape;14828;p7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3" name="Google Shape;14833;p72"/>
          <p:cNvGrpSpPr/>
          <p:nvPr/>
        </p:nvGrpSpPr>
        <p:grpSpPr>
          <a:xfrm>
            <a:off x="7156344" y="3347696"/>
            <a:ext cx="264465" cy="353074"/>
            <a:chOff x="7156344" y="3347696"/>
            <a:chExt cx="264465" cy="353074"/>
          </a:xfrm>
        </p:grpSpPr>
        <p:sp>
          <p:nvSpPr>
            <p:cNvPr id="14834" name="Google Shape;14834;p7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7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9" name="Google Shape;14839;p72"/>
          <p:cNvGrpSpPr/>
          <p:nvPr/>
        </p:nvGrpSpPr>
        <p:grpSpPr>
          <a:xfrm>
            <a:off x="6703732" y="3346936"/>
            <a:ext cx="264813" cy="352693"/>
            <a:chOff x="6703732" y="3346936"/>
            <a:chExt cx="264813" cy="352693"/>
          </a:xfrm>
        </p:grpSpPr>
        <p:sp>
          <p:nvSpPr>
            <p:cNvPr id="14840" name="Google Shape;14840;p7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5" name="Google Shape;14845;p72"/>
          <p:cNvGrpSpPr/>
          <p:nvPr/>
        </p:nvGrpSpPr>
        <p:grpSpPr>
          <a:xfrm>
            <a:off x="6252228" y="3346936"/>
            <a:ext cx="265193" cy="352693"/>
            <a:chOff x="6252228" y="3346936"/>
            <a:chExt cx="265193" cy="352693"/>
          </a:xfrm>
        </p:grpSpPr>
        <p:sp>
          <p:nvSpPr>
            <p:cNvPr id="14846" name="Google Shape;14846;p7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9" name="Google Shape;14849;p72"/>
          <p:cNvGrpSpPr/>
          <p:nvPr/>
        </p:nvGrpSpPr>
        <p:grpSpPr>
          <a:xfrm>
            <a:off x="5801105" y="3347696"/>
            <a:ext cx="264813" cy="351933"/>
            <a:chOff x="5801105" y="3347696"/>
            <a:chExt cx="264813" cy="351933"/>
          </a:xfrm>
        </p:grpSpPr>
        <p:sp>
          <p:nvSpPr>
            <p:cNvPr id="14850" name="Google Shape;14850;p7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4" name="Google Shape;14854;p72"/>
          <p:cNvGrpSpPr/>
          <p:nvPr/>
        </p:nvGrpSpPr>
        <p:grpSpPr>
          <a:xfrm>
            <a:off x="5349253" y="3346936"/>
            <a:ext cx="265922" cy="352693"/>
            <a:chOff x="5349253" y="3346936"/>
            <a:chExt cx="265922" cy="352693"/>
          </a:xfrm>
        </p:grpSpPr>
        <p:sp>
          <p:nvSpPr>
            <p:cNvPr id="14855" name="Google Shape;14855;p7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7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1" name="Google Shape;14861;p72"/>
          <p:cNvGrpSpPr/>
          <p:nvPr/>
        </p:nvGrpSpPr>
        <p:grpSpPr>
          <a:xfrm>
            <a:off x="4907159" y="3346936"/>
            <a:ext cx="264845" cy="354214"/>
            <a:chOff x="4907159" y="3346936"/>
            <a:chExt cx="264845" cy="354214"/>
          </a:xfrm>
        </p:grpSpPr>
        <p:sp>
          <p:nvSpPr>
            <p:cNvPr id="14862" name="Google Shape;14862;p7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4" name="Google Shape;14864;p72"/>
          <p:cNvGrpSpPr/>
          <p:nvPr/>
        </p:nvGrpSpPr>
        <p:grpSpPr>
          <a:xfrm>
            <a:off x="8048421" y="3334486"/>
            <a:ext cx="276503" cy="369674"/>
            <a:chOff x="8048421" y="3334486"/>
            <a:chExt cx="276503" cy="369674"/>
          </a:xfrm>
        </p:grpSpPr>
        <p:sp>
          <p:nvSpPr>
            <p:cNvPr id="14865" name="Google Shape;14865;p7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1" name="Google Shape;14871;p72"/>
          <p:cNvGrpSpPr/>
          <p:nvPr/>
        </p:nvGrpSpPr>
        <p:grpSpPr>
          <a:xfrm>
            <a:off x="7575787" y="3329955"/>
            <a:ext cx="295384" cy="376834"/>
            <a:chOff x="7575787" y="3329955"/>
            <a:chExt cx="295384" cy="376834"/>
          </a:xfrm>
        </p:grpSpPr>
        <p:sp>
          <p:nvSpPr>
            <p:cNvPr id="14872" name="Google Shape;14872;p7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8" name="Google Shape;14878;p72"/>
          <p:cNvGrpSpPr/>
          <p:nvPr/>
        </p:nvGrpSpPr>
        <p:grpSpPr>
          <a:xfrm>
            <a:off x="864062" y="2884503"/>
            <a:ext cx="264084" cy="347783"/>
            <a:chOff x="864062" y="2884503"/>
            <a:chExt cx="264084" cy="347783"/>
          </a:xfrm>
        </p:grpSpPr>
        <p:sp>
          <p:nvSpPr>
            <p:cNvPr id="14879" name="Google Shape;14879;p7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9" name="Google Shape;14889;p72"/>
          <p:cNvGrpSpPr/>
          <p:nvPr/>
        </p:nvGrpSpPr>
        <p:grpSpPr>
          <a:xfrm>
            <a:off x="3978523" y="2884661"/>
            <a:ext cx="348955" cy="346516"/>
            <a:chOff x="3978523" y="2884661"/>
            <a:chExt cx="348955" cy="346516"/>
          </a:xfrm>
        </p:grpSpPr>
        <p:sp>
          <p:nvSpPr>
            <p:cNvPr id="14890" name="Google Shape;14890;p7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8" name="Google Shape;14898;p72"/>
          <p:cNvGrpSpPr/>
          <p:nvPr/>
        </p:nvGrpSpPr>
        <p:grpSpPr>
          <a:xfrm>
            <a:off x="3527780" y="2885263"/>
            <a:ext cx="347435" cy="345534"/>
            <a:chOff x="3527780" y="2885263"/>
            <a:chExt cx="347435" cy="345534"/>
          </a:xfrm>
        </p:grpSpPr>
        <p:sp>
          <p:nvSpPr>
            <p:cNvPr id="14899" name="Google Shape;14899;p7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7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7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2" name="Google Shape;14922;p72"/>
          <p:cNvGrpSpPr/>
          <p:nvPr/>
        </p:nvGrpSpPr>
        <p:grpSpPr>
          <a:xfrm>
            <a:off x="2239671" y="2884503"/>
            <a:ext cx="218053" cy="348543"/>
            <a:chOff x="2239671" y="2884503"/>
            <a:chExt cx="218053" cy="348543"/>
          </a:xfrm>
        </p:grpSpPr>
        <p:sp>
          <p:nvSpPr>
            <p:cNvPr id="14923" name="Google Shape;14923;p7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7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8" name="Google Shape;14928;p72"/>
          <p:cNvGrpSpPr/>
          <p:nvPr/>
        </p:nvGrpSpPr>
        <p:grpSpPr>
          <a:xfrm>
            <a:off x="2691555" y="2884503"/>
            <a:ext cx="215044" cy="348924"/>
            <a:chOff x="2691555" y="2884503"/>
            <a:chExt cx="215044" cy="348924"/>
          </a:xfrm>
        </p:grpSpPr>
        <p:sp>
          <p:nvSpPr>
            <p:cNvPr id="14929" name="Google Shape;14929;p7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2" name="Google Shape;14932;p72"/>
          <p:cNvGrpSpPr/>
          <p:nvPr/>
        </p:nvGrpSpPr>
        <p:grpSpPr>
          <a:xfrm>
            <a:off x="1770459" y="2884503"/>
            <a:ext cx="254644" cy="348828"/>
            <a:chOff x="1770459" y="2884503"/>
            <a:chExt cx="254644" cy="348828"/>
          </a:xfrm>
        </p:grpSpPr>
        <p:sp>
          <p:nvSpPr>
            <p:cNvPr id="14933" name="Google Shape;14933;p7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1" name="Google Shape;14941;p72"/>
          <p:cNvGrpSpPr/>
          <p:nvPr/>
        </p:nvGrpSpPr>
        <p:grpSpPr>
          <a:xfrm>
            <a:off x="1317466" y="2884883"/>
            <a:ext cx="258382" cy="348543"/>
            <a:chOff x="1317466" y="2884883"/>
            <a:chExt cx="258382" cy="348543"/>
          </a:xfrm>
        </p:grpSpPr>
        <p:sp>
          <p:nvSpPr>
            <p:cNvPr id="14942" name="Google Shape;14942;p7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0" name="Google Shape;14950;p72"/>
          <p:cNvGrpSpPr/>
          <p:nvPr/>
        </p:nvGrpSpPr>
        <p:grpSpPr>
          <a:xfrm>
            <a:off x="3121167" y="2884883"/>
            <a:ext cx="258414" cy="348543"/>
            <a:chOff x="3121167" y="2884883"/>
            <a:chExt cx="258414" cy="348543"/>
          </a:xfrm>
        </p:grpSpPr>
        <p:sp>
          <p:nvSpPr>
            <p:cNvPr id="14951" name="Google Shape;14951;p7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9" name="Google Shape;14959;p72"/>
          <p:cNvGrpSpPr/>
          <p:nvPr/>
        </p:nvGrpSpPr>
        <p:grpSpPr>
          <a:xfrm>
            <a:off x="4899999" y="2882095"/>
            <a:ext cx="271244" cy="346801"/>
            <a:chOff x="4899999" y="2882095"/>
            <a:chExt cx="271244" cy="346801"/>
          </a:xfrm>
        </p:grpSpPr>
        <p:sp>
          <p:nvSpPr>
            <p:cNvPr id="14960" name="Google Shape;14960;p7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0" name="Google Shape;14970;p72"/>
          <p:cNvGrpSpPr/>
          <p:nvPr/>
        </p:nvGrpSpPr>
        <p:grpSpPr>
          <a:xfrm>
            <a:off x="7162775" y="2881113"/>
            <a:ext cx="259523" cy="346294"/>
            <a:chOff x="7162775" y="2881113"/>
            <a:chExt cx="259523" cy="346294"/>
          </a:xfrm>
        </p:grpSpPr>
        <p:sp>
          <p:nvSpPr>
            <p:cNvPr id="14971" name="Google Shape;14971;p7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7" name="Google Shape;14977;p72"/>
          <p:cNvGrpSpPr/>
          <p:nvPr/>
        </p:nvGrpSpPr>
        <p:grpSpPr>
          <a:xfrm>
            <a:off x="6709751" y="2881842"/>
            <a:ext cx="261075" cy="347815"/>
            <a:chOff x="6709751" y="2881842"/>
            <a:chExt cx="261075" cy="347815"/>
          </a:xfrm>
        </p:grpSpPr>
        <p:sp>
          <p:nvSpPr>
            <p:cNvPr id="14978" name="Google Shape;14978;p7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4" name="Google Shape;14984;p72"/>
          <p:cNvGrpSpPr/>
          <p:nvPr/>
        </p:nvGrpSpPr>
        <p:grpSpPr>
          <a:xfrm>
            <a:off x="5807156" y="2881113"/>
            <a:ext cx="261043" cy="348163"/>
            <a:chOff x="5807156" y="2881113"/>
            <a:chExt cx="261043" cy="348163"/>
          </a:xfrm>
        </p:grpSpPr>
        <p:sp>
          <p:nvSpPr>
            <p:cNvPr id="14985" name="Google Shape;14985;p7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7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0" name="Google Shape;14990;p72"/>
          <p:cNvGrpSpPr/>
          <p:nvPr/>
        </p:nvGrpSpPr>
        <p:grpSpPr>
          <a:xfrm>
            <a:off x="5355653" y="2881493"/>
            <a:ext cx="262184" cy="346643"/>
            <a:chOff x="5355653" y="2881493"/>
            <a:chExt cx="262184" cy="346643"/>
          </a:xfrm>
        </p:grpSpPr>
        <p:sp>
          <p:nvSpPr>
            <p:cNvPr id="14991" name="Google Shape;14991;p7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6" name="Google Shape;14996;p72"/>
          <p:cNvGrpSpPr/>
          <p:nvPr/>
        </p:nvGrpSpPr>
        <p:grpSpPr>
          <a:xfrm>
            <a:off x="8055961" y="2881842"/>
            <a:ext cx="260283" cy="345914"/>
            <a:chOff x="8055961" y="2881842"/>
            <a:chExt cx="260283" cy="345914"/>
          </a:xfrm>
        </p:grpSpPr>
        <p:sp>
          <p:nvSpPr>
            <p:cNvPr id="14997" name="Google Shape;14997;p7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7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1" name="Google Shape;15001;p72"/>
          <p:cNvGrpSpPr/>
          <p:nvPr/>
        </p:nvGrpSpPr>
        <p:grpSpPr>
          <a:xfrm>
            <a:off x="7609368" y="2893912"/>
            <a:ext cx="264813" cy="353105"/>
            <a:chOff x="7609368" y="2893912"/>
            <a:chExt cx="264813" cy="353105"/>
          </a:xfrm>
        </p:grpSpPr>
        <p:sp>
          <p:nvSpPr>
            <p:cNvPr id="15002" name="Google Shape;15002;p7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8" name="Google Shape;15008;p72"/>
          <p:cNvGrpSpPr/>
          <p:nvPr/>
        </p:nvGrpSpPr>
        <p:grpSpPr>
          <a:xfrm>
            <a:off x="6248458" y="2869772"/>
            <a:ext cx="270864" cy="360645"/>
            <a:chOff x="6248458" y="2869772"/>
            <a:chExt cx="270864" cy="360645"/>
          </a:xfrm>
        </p:grpSpPr>
        <p:sp>
          <p:nvSpPr>
            <p:cNvPr id="15009" name="Google Shape;15009;p7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4" name="Google Shape;15014;p72"/>
          <p:cNvGrpSpPr/>
          <p:nvPr/>
        </p:nvGrpSpPr>
        <p:grpSpPr>
          <a:xfrm>
            <a:off x="3075928" y="2445798"/>
            <a:ext cx="363243" cy="300675"/>
            <a:chOff x="3075928" y="2445798"/>
            <a:chExt cx="363243" cy="300675"/>
          </a:xfrm>
        </p:grpSpPr>
        <p:sp>
          <p:nvSpPr>
            <p:cNvPr id="15015" name="Google Shape;15015;p7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6" name="Google Shape;15026;p72"/>
          <p:cNvGrpSpPr/>
          <p:nvPr/>
        </p:nvGrpSpPr>
        <p:grpSpPr>
          <a:xfrm>
            <a:off x="2633105" y="2431859"/>
            <a:ext cx="363243" cy="328585"/>
            <a:chOff x="2633105" y="2431859"/>
            <a:chExt cx="363243" cy="328585"/>
          </a:xfrm>
        </p:grpSpPr>
        <p:sp>
          <p:nvSpPr>
            <p:cNvPr id="15027" name="Google Shape;15027;p7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5" name="Google Shape;15035;p72"/>
          <p:cNvGrpSpPr/>
          <p:nvPr/>
        </p:nvGrpSpPr>
        <p:grpSpPr>
          <a:xfrm>
            <a:off x="2189142" y="2421310"/>
            <a:ext cx="365904" cy="350064"/>
            <a:chOff x="2189142" y="2421310"/>
            <a:chExt cx="365904" cy="350064"/>
          </a:xfrm>
        </p:grpSpPr>
        <p:sp>
          <p:nvSpPr>
            <p:cNvPr id="15036" name="Google Shape;15036;p7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7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45" name="Google Shape;15045;p72"/>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6" name="Google Shape;15046;p72"/>
          <p:cNvGrpSpPr/>
          <p:nvPr/>
        </p:nvGrpSpPr>
        <p:grpSpPr>
          <a:xfrm>
            <a:off x="3961923" y="2486317"/>
            <a:ext cx="364415" cy="220936"/>
            <a:chOff x="3961923" y="2486317"/>
            <a:chExt cx="364415" cy="220936"/>
          </a:xfrm>
        </p:grpSpPr>
        <p:sp>
          <p:nvSpPr>
            <p:cNvPr id="15047" name="Google Shape;15047;p7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51" name="Google Shape;15051;p72"/>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52" name="Google Shape;15052;p72"/>
          <p:cNvGrpSpPr/>
          <p:nvPr/>
        </p:nvGrpSpPr>
        <p:grpSpPr>
          <a:xfrm>
            <a:off x="1303876" y="2419377"/>
            <a:ext cx="363275" cy="354626"/>
            <a:chOff x="1303876" y="2419377"/>
            <a:chExt cx="363275" cy="354626"/>
          </a:xfrm>
        </p:grpSpPr>
        <p:sp>
          <p:nvSpPr>
            <p:cNvPr id="15053" name="Google Shape;15053;p7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1" name="Google Shape;15061;p72"/>
          <p:cNvGrpSpPr/>
          <p:nvPr/>
        </p:nvGrpSpPr>
        <p:grpSpPr>
          <a:xfrm>
            <a:off x="861053" y="2414910"/>
            <a:ext cx="362134" cy="363623"/>
            <a:chOff x="861053" y="2414910"/>
            <a:chExt cx="362134" cy="363623"/>
          </a:xfrm>
        </p:grpSpPr>
        <p:sp>
          <p:nvSpPr>
            <p:cNvPr id="15062" name="Google Shape;15062;p7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7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7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7" name="Google Shape;15067;p72"/>
          <p:cNvGrpSpPr/>
          <p:nvPr/>
        </p:nvGrpSpPr>
        <p:grpSpPr>
          <a:xfrm>
            <a:off x="7594288" y="2415259"/>
            <a:ext cx="279513" cy="355735"/>
            <a:chOff x="7594288" y="2415259"/>
            <a:chExt cx="279513" cy="355735"/>
          </a:xfrm>
        </p:grpSpPr>
        <p:sp>
          <p:nvSpPr>
            <p:cNvPr id="15068" name="Google Shape;15068;p7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4" name="Google Shape;15074;p72"/>
          <p:cNvGrpSpPr/>
          <p:nvPr/>
        </p:nvGrpSpPr>
        <p:grpSpPr>
          <a:xfrm>
            <a:off x="7145794" y="2415639"/>
            <a:ext cx="278784" cy="355735"/>
            <a:chOff x="7145794" y="2415639"/>
            <a:chExt cx="278784" cy="355735"/>
          </a:xfrm>
        </p:grpSpPr>
        <p:sp>
          <p:nvSpPr>
            <p:cNvPr id="15075" name="Google Shape;15075;p7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5" name="Google Shape;15085;p72"/>
          <p:cNvGrpSpPr/>
          <p:nvPr/>
        </p:nvGrpSpPr>
        <p:grpSpPr>
          <a:xfrm>
            <a:off x="6698441" y="2414530"/>
            <a:ext cx="277644" cy="357984"/>
            <a:chOff x="6698441" y="2414530"/>
            <a:chExt cx="277644" cy="357984"/>
          </a:xfrm>
        </p:grpSpPr>
        <p:sp>
          <p:nvSpPr>
            <p:cNvPr id="15086" name="Google Shape;15086;p7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2" name="Google Shape;15092;p72"/>
          <p:cNvGrpSpPr/>
          <p:nvPr/>
        </p:nvGrpSpPr>
        <p:grpSpPr>
          <a:xfrm>
            <a:off x="4897750" y="2415639"/>
            <a:ext cx="279513" cy="357255"/>
            <a:chOff x="4897750" y="2415639"/>
            <a:chExt cx="279513" cy="357255"/>
          </a:xfrm>
        </p:grpSpPr>
        <p:sp>
          <p:nvSpPr>
            <p:cNvPr id="15093" name="Google Shape;15093;p7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7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1" name="Google Shape;15101;p72"/>
          <p:cNvGrpSpPr/>
          <p:nvPr/>
        </p:nvGrpSpPr>
        <p:grpSpPr>
          <a:xfrm>
            <a:off x="5812066" y="2416019"/>
            <a:ext cx="264813" cy="353454"/>
            <a:chOff x="5812066" y="2416019"/>
            <a:chExt cx="264813" cy="353454"/>
          </a:xfrm>
        </p:grpSpPr>
        <p:sp>
          <p:nvSpPr>
            <p:cNvPr id="15102" name="Google Shape;15102;p7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9" name="Google Shape;15109;p72"/>
          <p:cNvGrpSpPr/>
          <p:nvPr/>
        </p:nvGrpSpPr>
        <p:grpSpPr>
          <a:xfrm>
            <a:off x="8054820" y="2416399"/>
            <a:ext cx="264433" cy="353454"/>
            <a:chOff x="8054820" y="2416399"/>
            <a:chExt cx="264433" cy="353454"/>
          </a:xfrm>
        </p:grpSpPr>
        <p:sp>
          <p:nvSpPr>
            <p:cNvPr id="15110" name="Google Shape;15110;p7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72"/>
          <p:cNvGrpSpPr/>
          <p:nvPr/>
        </p:nvGrpSpPr>
        <p:grpSpPr>
          <a:xfrm>
            <a:off x="5356413" y="2413390"/>
            <a:ext cx="271212" cy="361374"/>
            <a:chOff x="5356413" y="2413390"/>
            <a:chExt cx="271212" cy="361374"/>
          </a:xfrm>
        </p:grpSpPr>
        <p:sp>
          <p:nvSpPr>
            <p:cNvPr id="15117" name="Google Shape;15117;p7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2" name="Google Shape;15122;p72"/>
          <p:cNvGrpSpPr/>
          <p:nvPr/>
        </p:nvGrpSpPr>
        <p:grpSpPr>
          <a:xfrm>
            <a:off x="6255238" y="2412249"/>
            <a:ext cx="271244" cy="360994"/>
            <a:chOff x="6255238" y="2412249"/>
            <a:chExt cx="271244" cy="360994"/>
          </a:xfrm>
        </p:grpSpPr>
        <p:sp>
          <p:nvSpPr>
            <p:cNvPr id="15123" name="Google Shape;15123;p7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7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7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9" name="Google Shape;15129;p72"/>
          <p:cNvGrpSpPr/>
          <p:nvPr/>
        </p:nvGrpSpPr>
        <p:grpSpPr>
          <a:xfrm>
            <a:off x="2185372" y="1957799"/>
            <a:ext cx="366664" cy="366981"/>
            <a:chOff x="2185372" y="1957799"/>
            <a:chExt cx="366664" cy="366981"/>
          </a:xfrm>
        </p:grpSpPr>
        <p:sp>
          <p:nvSpPr>
            <p:cNvPr id="15130" name="Google Shape;15130;p7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8" name="Google Shape;15138;p72"/>
          <p:cNvGrpSpPr/>
          <p:nvPr/>
        </p:nvGrpSpPr>
        <p:grpSpPr>
          <a:xfrm>
            <a:off x="1737258" y="1988371"/>
            <a:ext cx="370814" cy="307359"/>
            <a:chOff x="1737258" y="1988371"/>
            <a:chExt cx="370814" cy="307359"/>
          </a:xfrm>
        </p:grpSpPr>
        <p:sp>
          <p:nvSpPr>
            <p:cNvPr id="15139" name="Google Shape;15139;p7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3" name="Google Shape;15143;p72"/>
          <p:cNvGrpSpPr/>
          <p:nvPr/>
        </p:nvGrpSpPr>
        <p:grpSpPr>
          <a:xfrm>
            <a:off x="848983" y="1989511"/>
            <a:ext cx="369294" cy="304350"/>
            <a:chOff x="848983" y="1989511"/>
            <a:chExt cx="369294" cy="304350"/>
          </a:xfrm>
        </p:grpSpPr>
        <p:sp>
          <p:nvSpPr>
            <p:cNvPr id="15144" name="Google Shape;15144;p7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72"/>
          <p:cNvGrpSpPr/>
          <p:nvPr/>
        </p:nvGrpSpPr>
        <p:grpSpPr>
          <a:xfrm>
            <a:off x="3074027" y="1983777"/>
            <a:ext cx="380604" cy="313854"/>
            <a:chOff x="3074027" y="1983777"/>
            <a:chExt cx="380604" cy="313854"/>
          </a:xfrm>
        </p:grpSpPr>
        <p:sp>
          <p:nvSpPr>
            <p:cNvPr id="15150" name="Google Shape;15150;p7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7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7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5" name="Google Shape;15155;p72"/>
          <p:cNvGrpSpPr/>
          <p:nvPr/>
        </p:nvGrpSpPr>
        <p:grpSpPr>
          <a:xfrm>
            <a:off x="3522521" y="1975857"/>
            <a:ext cx="367013" cy="331278"/>
            <a:chOff x="3522521" y="1975857"/>
            <a:chExt cx="367013" cy="331278"/>
          </a:xfrm>
        </p:grpSpPr>
        <p:sp>
          <p:nvSpPr>
            <p:cNvPr id="15156" name="Google Shape;15156;p7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3" name="Google Shape;15163;p72"/>
          <p:cNvGrpSpPr/>
          <p:nvPr/>
        </p:nvGrpSpPr>
        <p:grpSpPr>
          <a:xfrm>
            <a:off x="2630824" y="1976966"/>
            <a:ext cx="368185" cy="330454"/>
            <a:chOff x="2630824" y="1976966"/>
            <a:chExt cx="368185" cy="330454"/>
          </a:xfrm>
        </p:grpSpPr>
        <p:sp>
          <p:nvSpPr>
            <p:cNvPr id="15164" name="Google Shape;15164;p7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2" name="Google Shape;15172;p72"/>
          <p:cNvGrpSpPr/>
          <p:nvPr/>
        </p:nvGrpSpPr>
        <p:grpSpPr>
          <a:xfrm>
            <a:off x="1293706" y="1966416"/>
            <a:ext cx="369294" cy="350444"/>
            <a:chOff x="1293706" y="1966416"/>
            <a:chExt cx="369294" cy="350444"/>
          </a:xfrm>
        </p:grpSpPr>
        <p:sp>
          <p:nvSpPr>
            <p:cNvPr id="15173" name="Google Shape;15173;p7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1" name="Google Shape;15181;p72"/>
          <p:cNvGrpSpPr/>
          <p:nvPr/>
        </p:nvGrpSpPr>
        <p:grpSpPr>
          <a:xfrm>
            <a:off x="3967213" y="1975477"/>
            <a:ext cx="368185" cy="331816"/>
            <a:chOff x="3967213" y="1975477"/>
            <a:chExt cx="368185" cy="331816"/>
          </a:xfrm>
        </p:grpSpPr>
        <p:sp>
          <p:nvSpPr>
            <p:cNvPr id="15182" name="Google Shape;15182;p7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5" name="Google Shape;15185;p72"/>
          <p:cNvGrpSpPr/>
          <p:nvPr/>
        </p:nvGrpSpPr>
        <p:grpSpPr>
          <a:xfrm>
            <a:off x="8047661" y="1969046"/>
            <a:ext cx="279132" cy="356875"/>
            <a:chOff x="8047661" y="1969046"/>
            <a:chExt cx="279132" cy="356875"/>
          </a:xfrm>
        </p:grpSpPr>
        <p:sp>
          <p:nvSpPr>
            <p:cNvPr id="15186" name="Google Shape;15186;p7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0" name="Google Shape;15190;p72"/>
          <p:cNvGrpSpPr/>
          <p:nvPr/>
        </p:nvGrpSpPr>
        <p:grpSpPr>
          <a:xfrm>
            <a:off x="7596157" y="1968159"/>
            <a:ext cx="279544" cy="358142"/>
            <a:chOff x="7596157" y="1968159"/>
            <a:chExt cx="279544" cy="358142"/>
          </a:xfrm>
        </p:grpSpPr>
        <p:sp>
          <p:nvSpPr>
            <p:cNvPr id="15191" name="Google Shape;15191;p7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7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7" name="Google Shape;15197;p72"/>
          <p:cNvGrpSpPr/>
          <p:nvPr/>
        </p:nvGrpSpPr>
        <p:grpSpPr>
          <a:xfrm>
            <a:off x="7147315" y="1969046"/>
            <a:ext cx="279513" cy="357636"/>
            <a:chOff x="7147315" y="1969046"/>
            <a:chExt cx="279513" cy="357636"/>
          </a:xfrm>
        </p:grpSpPr>
        <p:sp>
          <p:nvSpPr>
            <p:cNvPr id="15198" name="Google Shape;15198;p7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7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5" name="Google Shape;15205;p72"/>
          <p:cNvGrpSpPr/>
          <p:nvPr/>
        </p:nvGrpSpPr>
        <p:grpSpPr>
          <a:xfrm>
            <a:off x="6697681" y="1968317"/>
            <a:ext cx="280305" cy="359093"/>
            <a:chOff x="6697681" y="1968317"/>
            <a:chExt cx="280305" cy="359093"/>
          </a:xfrm>
        </p:grpSpPr>
        <p:sp>
          <p:nvSpPr>
            <p:cNvPr id="15206" name="Google Shape;15206;p7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7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3" name="Google Shape;15213;p72"/>
          <p:cNvGrpSpPr/>
          <p:nvPr/>
        </p:nvGrpSpPr>
        <p:grpSpPr>
          <a:xfrm>
            <a:off x="6248839" y="1967937"/>
            <a:ext cx="280273" cy="358744"/>
            <a:chOff x="6248839" y="1967937"/>
            <a:chExt cx="280273" cy="358744"/>
          </a:xfrm>
        </p:grpSpPr>
        <p:sp>
          <p:nvSpPr>
            <p:cNvPr id="15214" name="Google Shape;15214;p7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7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7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7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7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0" name="Google Shape;15220;p72"/>
          <p:cNvGrpSpPr/>
          <p:nvPr/>
        </p:nvGrpSpPr>
        <p:grpSpPr>
          <a:xfrm>
            <a:off x="5801485" y="1969046"/>
            <a:ext cx="279164" cy="357794"/>
            <a:chOff x="5801485" y="1969046"/>
            <a:chExt cx="279164" cy="357794"/>
          </a:xfrm>
        </p:grpSpPr>
        <p:sp>
          <p:nvSpPr>
            <p:cNvPr id="15221" name="Google Shape;15221;p7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4" name="Google Shape;15234;p72"/>
          <p:cNvGrpSpPr/>
          <p:nvPr/>
        </p:nvGrpSpPr>
        <p:grpSpPr>
          <a:xfrm>
            <a:off x="5352643" y="1969046"/>
            <a:ext cx="278404" cy="358364"/>
            <a:chOff x="5352643" y="1969046"/>
            <a:chExt cx="278404" cy="358364"/>
          </a:xfrm>
        </p:grpSpPr>
        <p:sp>
          <p:nvSpPr>
            <p:cNvPr id="15235" name="Google Shape;15235;p7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9" name="Google Shape;15239;p72"/>
          <p:cNvGrpSpPr/>
          <p:nvPr/>
        </p:nvGrpSpPr>
        <p:grpSpPr>
          <a:xfrm>
            <a:off x="4897750" y="1968317"/>
            <a:ext cx="279132" cy="358364"/>
            <a:chOff x="4897750" y="1968317"/>
            <a:chExt cx="279132" cy="358364"/>
          </a:xfrm>
        </p:grpSpPr>
        <p:sp>
          <p:nvSpPr>
            <p:cNvPr id="15240" name="Google Shape;15240;p7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7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7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7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7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53" name="Google Shape;15253;p72"/>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54" name="Google Shape;15254;p72"/>
          <p:cNvGrpSpPr/>
          <p:nvPr/>
        </p:nvGrpSpPr>
        <p:grpSpPr>
          <a:xfrm>
            <a:off x="1767449" y="1513044"/>
            <a:ext cx="324403" cy="347783"/>
            <a:chOff x="1767449" y="1513044"/>
            <a:chExt cx="324403" cy="347783"/>
          </a:xfrm>
        </p:grpSpPr>
        <p:sp>
          <p:nvSpPr>
            <p:cNvPr id="15255" name="Google Shape;15255;p7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7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7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4" name="Google Shape;15264;p72"/>
          <p:cNvGrpSpPr/>
          <p:nvPr/>
        </p:nvGrpSpPr>
        <p:grpSpPr>
          <a:xfrm>
            <a:off x="4007193" y="1512727"/>
            <a:ext cx="320633" cy="348100"/>
            <a:chOff x="4007193" y="1512727"/>
            <a:chExt cx="320633" cy="348100"/>
          </a:xfrm>
        </p:grpSpPr>
        <p:sp>
          <p:nvSpPr>
            <p:cNvPr id="15265" name="Google Shape;15265;p7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7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0" name="Google Shape;15270;p72"/>
          <p:cNvGrpSpPr/>
          <p:nvPr/>
        </p:nvGrpSpPr>
        <p:grpSpPr>
          <a:xfrm>
            <a:off x="3530425" y="1508747"/>
            <a:ext cx="368175" cy="344594"/>
            <a:chOff x="3530425" y="1508747"/>
            <a:chExt cx="368175" cy="344594"/>
          </a:xfrm>
        </p:grpSpPr>
        <p:sp>
          <p:nvSpPr>
            <p:cNvPr id="15271" name="Google Shape;15271;p7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5" name="Google Shape;15275;p72"/>
          <p:cNvGrpSpPr/>
          <p:nvPr/>
        </p:nvGrpSpPr>
        <p:grpSpPr>
          <a:xfrm>
            <a:off x="3127598" y="1513234"/>
            <a:ext cx="289714" cy="347593"/>
            <a:chOff x="3127598" y="1513234"/>
            <a:chExt cx="289714" cy="347593"/>
          </a:xfrm>
        </p:grpSpPr>
        <p:sp>
          <p:nvSpPr>
            <p:cNvPr id="15276" name="Google Shape;15276;p7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7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7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1" name="Google Shape;15281;p72"/>
          <p:cNvGrpSpPr/>
          <p:nvPr/>
        </p:nvGrpSpPr>
        <p:grpSpPr>
          <a:xfrm>
            <a:off x="2662884" y="1513044"/>
            <a:ext cx="322914" cy="348543"/>
            <a:chOff x="2662884" y="1513044"/>
            <a:chExt cx="322914" cy="348543"/>
          </a:xfrm>
        </p:grpSpPr>
        <p:sp>
          <p:nvSpPr>
            <p:cNvPr id="15282" name="Google Shape;15282;p7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7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7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2" name="Google Shape;15292;p72"/>
          <p:cNvGrpSpPr/>
          <p:nvPr/>
        </p:nvGrpSpPr>
        <p:grpSpPr>
          <a:xfrm>
            <a:off x="2232511" y="1512759"/>
            <a:ext cx="299534" cy="348068"/>
            <a:chOff x="2232511" y="1512759"/>
            <a:chExt cx="299534" cy="348068"/>
          </a:xfrm>
        </p:grpSpPr>
        <p:sp>
          <p:nvSpPr>
            <p:cNvPr id="15293" name="Google Shape;15293;p7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4" name="Google Shape;15304;p72"/>
          <p:cNvGrpSpPr/>
          <p:nvPr/>
        </p:nvGrpSpPr>
        <p:grpSpPr>
          <a:xfrm>
            <a:off x="1331406" y="1513361"/>
            <a:ext cx="301784" cy="348607"/>
            <a:chOff x="1331406" y="1513361"/>
            <a:chExt cx="301784" cy="348607"/>
          </a:xfrm>
        </p:grpSpPr>
        <p:sp>
          <p:nvSpPr>
            <p:cNvPr id="15305" name="Google Shape;15305;p7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7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9" name="Google Shape;15309;p72"/>
          <p:cNvGrpSpPr/>
          <p:nvPr/>
        </p:nvGrpSpPr>
        <p:grpSpPr>
          <a:xfrm>
            <a:off x="7144274" y="1500214"/>
            <a:ext cx="282174" cy="355735"/>
            <a:chOff x="7144274" y="1500214"/>
            <a:chExt cx="282174" cy="355735"/>
          </a:xfrm>
        </p:grpSpPr>
        <p:sp>
          <p:nvSpPr>
            <p:cNvPr id="15310" name="Google Shape;15310;p7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7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72"/>
          <p:cNvGrpSpPr/>
          <p:nvPr/>
        </p:nvGrpSpPr>
        <p:grpSpPr>
          <a:xfrm>
            <a:off x="6685262" y="1500214"/>
            <a:ext cx="289682" cy="354594"/>
            <a:chOff x="6685262" y="1500214"/>
            <a:chExt cx="289682" cy="354594"/>
          </a:xfrm>
        </p:grpSpPr>
        <p:sp>
          <p:nvSpPr>
            <p:cNvPr id="15317" name="Google Shape;15317;p7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1" name="Google Shape;15321;p72"/>
          <p:cNvGrpSpPr/>
          <p:nvPr/>
        </p:nvGrpSpPr>
        <p:grpSpPr>
          <a:xfrm>
            <a:off x="6200938" y="1500594"/>
            <a:ext cx="322154" cy="355355"/>
            <a:chOff x="6200938" y="1500594"/>
            <a:chExt cx="322154" cy="355355"/>
          </a:xfrm>
        </p:grpSpPr>
        <p:sp>
          <p:nvSpPr>
            <p:cNvPr id="15322" name="Google Shape;15322;p7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7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7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7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7" name="Google Shape;15327;p72"/>
          <p:cNvGrpSpPr/>
          <p:nvPr/>
        </p:nvGrpSpPr>
        <p:grpSpPr>
          <a:xfrm>
            <a:off x="5289631" y="1500214"/>
            <a:ext cx="332355" cy="354974"/>
            <a:chOff x="5289631" y="1500214"/>
            <a:chExt cx="332355" cy="354974"/>
          </a:xfrm>
        </p:grpSpPr>
        <p:sp>
          <p:nvSpPr>
            <p:cNvPr id="15328" name="Google Shape;15328;p7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4" name="Google Shape;15334;p72"/>
          <p:cNvGrpSpPr/>
          <p:nvPr/>
        </p:nvGrpSpPr>
        <p:grpSpPr>
          <a:xfrm>
            <a:off x="5748295" y="1499833"/>
            <a:ext cx="323294" cy="356115"/>
            <a:chOff x="5748295" y="1499833"/>
            <a:chExt cx="323294" cy="356115"/>
          </a:xfrm>
        </p:grpSpPr>
        <p:sp>
          <p:nvSpPr>
            <p:cNvPr id="15335" name="Google Shape;15335;p7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2" name="Google Shape;15342;p72"/>
          <p:cNvGrpSpPr/>
          <p:nvPr/>
        </p:nvGrpSpPr>
        <p:grpSpPr>
          <a:xfrm>
            <a:off x="8047661" y="1501037"/>
            <a:ext cx="278404" cy="355260"/>
            <a:chOff x="8047661" y="1501037"/>
            <a:chExt cx="278404" cy="355260"/>
          </a:xfrm>
        </p:grpSpPr>
        <p:sp>
          <p:nvSpPr>
            <p:cNvPr id="15343" name="Google Shape;15343;p7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7" name="Google Shape;15347;p72"/>
          <p:cNvGrpSpPr/>
          <p:nvPr/>
        </p:nvGrpSpPr>
        <p:grpSpPr>
          <a:xfrm>
            <a:off x="4903389" y="1500214"/>
            <a:ext cx="267854" cy="355735"/>
            <a:chOff x="4903389" y="1500214"/>
            <a:chExt cx="267854" cy="355735"/>
          </a:xfrm>
        </p:grpSpPr>
        <p:sp>
          <p:nvSpPr>
            <p:cNvPr id="15348" name="Google Shape;15348;p7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3" name="Google Shape;15353;p72"/>
          <p:cNvGrpSpPr/>
          <p:nvPr/>
        </p:nvGrpSpPr>
        <p:grpSpPr>
          <a:xfrm>
            <a:off x="7613518" y="1501354"/>
            <a:ext cx="264433" cy="353074"/>
            <a:chOff x="7613518" y="1501354"/>
            <a:chExt cx="264433" cy="353074"/>
          </a:xfrm>
        </p:grpSpPr>
        <p:sp>
          <p:nvSpPr>
            <p:cNvPr id="15354" name="Google Shape;15354;p7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63" name="Shape 15363"/>
        <p:cNvGrpSpPr/>
        <p:nvPr/>
      </p:nvGrpSpPr>
      <p:grpSpPr>
        <a:xfrm>
          <a:off x="0" y="0"/>
          <a:ext cx="0" cy="0"/>
          <a:chOff x="0" y="0"/>
          <a:chExt cx="0" cy="0"/>
        </a:xfrm>
      </p:grpSpPr>
      <p:sp>
        <p:nvSpPr>
          <p:cNvPr id="15364" name="Google Shape;15364;p73"/>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365" name="Google Shape;15365;p73"/>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5366" name="Google Shape;15366;p73"/>
          <p:cNvGrpSpPr/>
          <p:nvPr/>
        </p:nvGrpSpPr>
        <p:grpSpPr>
          <a:xfrm>
            <a:off x="1757085" y="1500675"/>
            <a:ext cx="371069" cy="359396"/>
            <a:chOff x="1757085" y="1500675"/>
            <a:chExt cx="371069" cy="359396"/>
          </a:xfrm>
        </p:grpSpPr>
        <p:sp>
          <p:nvSpPr>
            <p:cNvPr id="15367" name="Google Shape;15367;p7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7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7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7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7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6" name="Google Shape;15396;p73"/>
          <p:cNvGrpSpPr/>
          <p:nvPr/>
        </p:nvGrpSpPr>
        <p:grpSpPr>
          <a:xfrm>
            <a:off x="2774209" y="1954691"/>
            <a:ext cx="116693" cy="374186"/>
            <a:chOff x="2774209" y="1954691"/>
            <a:chExt cx="116693" cy="374186"/>
          </a:xfrm>
        </p:grpSpPr>
        <p:sp>
          <p:nvSpPr>
            <p:cNvPr id="15397" name="Google Shape;15397;p7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9" name="Google Shape;15399;p73"/>
          <p:cNvGrpSpPr/>
          <p:nvPr/>
        </p:nvGrpSpPr>
        <p:grpSpPr>
          <a:xfrm>
            <a:off x="4017435" y="1499912"/>
            <a:ext cx="315092" cy="359397"/>
            <a:chOff x="4017435" y="1499912"/>
            <a:chExt cx="315092" cy="359397"/>
          </a:xfrm>
        </p:grpSpPr>
        <p:sp>
          <p:nvSpPr>
            <p:cNvPr id="15400" name="Google Shape;15400;p7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2" name="Google Shape;15402;p73"/>
          <p:cNvGrpSpPr/>
          <p:nvPr/>
        </p:nvGrpSpPr>
        <p:grpSpPr>
          <a:xfrm>
            <a:off x="3963652" y="1999759"/>
            <a:ext cx="374154" cy="284050"/>
            <a:chOff x="3963652" y="1999759"/>
            <a:chExt cx="374154" cy="284050"/>
          </a:xfrm>
        </p:grpSpPr>
        <p:sp>
          <p:nvSpPr>
            <p:cNvPr id="15403" name="Google Shape;15403;p7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6" name="Google Shape;15406;p73"/>
          <p:cNvGrpSpPr/>
          <p:nvPr/>
        </p:nvGrpSpPr>
        <p:grpSpPr>
          <a:xfrm>
            <a:off x="1777536" y="2014866"/>
            <a:ext cx="376444" cy="253772"/>
            <a:chOff x="1777536" y="2014866"/>
            <a:chExt cx="376444" cy="253772"/>
          </a:xfrm>
        </p:grpSpPr>
        <p:sp>
          <p:nvSpPr>
            <p:cNvPr id="15407" name="Google Shape;15407;p7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2" name="Google Shape;15412;p73"/>
          <p:cNvGrpSpPr/>
          <p:nvPr/>
        </p:nvGrpSpPr>
        <p:grpSpPr>
          <a:xfrm>
            <a:off x="1309875" y="2057326"/>
            <a:ext cx="374154" cy="169680"/>
            <a:chOff x="1309875" y="2057326"/>
            <a:chExt cx="374154" cy="169680"/>
          </a:xfrm>
        </p:grpSpPr>
        <p:sp>
          <p:nvSpPr>
            <p:cNvPr id="15413" name="Google Shape;15413;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7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4" name="Google Shape;15424;p73"/>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25" name="Google Shape;15425;p73"/>
          <p:cNvGrpSpPr/>
          <p:nvPr/>
        </p:nvGrpSpPr>
        <p:grpSpPr>
          <a:xfrm>
            <a:off x="2347450" y="1954564"/>
            <a:ext cx="113639" cy="373168"/>
            <a:chOff x="2347450" y="1954564"/>
            <a:chExt cx="113639" cy="373168"/>
          </a:xfrm>
        </p:grpSpPr>
        <p:sp>
          <p:nvSpPr>
            <p:cNvPr id="15426" name="Google Shape;15426;p7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8" name="Google Shape;15428;p73"/>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29" name="Google Shape;15429;p73"/>
          <p:cNvGrpSpPr/>
          <p:nvPr/>
        </p:nvGrpSpPr>
        <p:grpSpPr>
          <a:xfrm>
            <a:off x="3110102" y="1499880"/>
            <a:ext cx="330613" cy="358379"/>
            <a:chOff x="3110102" y="1499880"/>
            <a:chExt cx="330613" cy="358379"/>
          </a:xfrm>
        </p:grpSpPr>
        <p:sp>
          <p:nvSpPr>
            <p:cNvPr id="15430" name="Google Shape;15430;p7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37" name="Google Shape;15437;p73"/>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8" name="Google Shape;15438;p73"/>
          <p:cNvGrpSpPr/>
          <p:nvPr/>
        </p:nvGrpSpPr>
        <p:grpSpPr>
          <a:xfrm>
            <a:off x="3485575" y="1999759"/>
            <a:ext cx="373772" cy="284050"/>
            <a:chOff x="3531200" y="1999759"/>
            <a:chExt cx="373772" cy="284050"/>
          </a:xfrm>
        </p:grpSpPr>
        <p:sp>
          <p:nvSpPr>
            <p:cNvPr id="15439" name="Google Shape;15439;p7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7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3" name="Google Shape;15443;p73"/>
          <p:cNvGrpSpPr/>
          <p:nvPr/>
        </p:nvGrpSpPr>
        <p:grpSpPr>
          <a:xfrm>
            <a:off x="2667058" y="1500293"/>
            <a:ext cx="330231" cy="359015"/>
            <a:chOff x="2667058" y="1500293"/>
            <a:chExt cx="330231" cy="359015"/>
          </a:xfrm>
        </p:grpSpPr>
        <p:sp>
          <p:nvSpPr>
            <p:cNvPr id="15444" name="Google Shape;15444;p7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7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2" name="Google Shape;15462;p73"/>
          <p:cNvGrpSpPr/>
          <p:nvPr/>
        </p:nvGrpSpPr>
        <p:grpSpPr>
          <a:xfrm>
            <a:off x="3567553" y="1499912"/>
            <a:ext cx="320022" cy="359778"/>
            <a:chOff x="3567553" y="1499912"/>
            <a:chExt cx="320022" cy="359778"/>
          </a:xfrm>
        </p:grpSpPr>
        <p:sp>
          <p:nvSpPr>
            <p:cNvPr id="15463" name="Google Shape;15463;p7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7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7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7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9" name="Google Shape;15469;p73"/>
          <p:cNvGrpSpPr/>
          <p:nvPr/>
        </p:nvGrpSpPr>
        <p:grpSpPr>
          <a:xfrm>
            <a:off x="1309875" y="1499912"/>
            <a:ext cx="359015" cy="358633"/>
            <a:chOff x="1309875" y="1499912"/>
            <a:chExt cx="359015" cy="358633"/>
          </a:xfrm>
        </p:grpSpPr>
        <p:sp>
          <p:nvSpPr>
            <p:cNvPr id="15470" name="Google Shape;15470;p7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7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7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7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9" name="Google Shape;15479;p73"/>
          <p:cNvGrpSpPr/>
          <p:nvPr/>
        </p:nvGrpSpPr>
        <p:grpSpPr>
          <a:xfrm>
            <a:off x="2219466" y="1500293"/>
            <a:ext cx="330613" cy="359015"/>
            <a:chOff x="2219466" y="1500293"/>
            <a:chExt cx="330613" cy="359015"/>
          </a:xfrm>
        </p:grpSpPr>
        <p:sp>
          <p:nvSpPr>
            <p:cNvPr id="15480" name="Google Shape;15480;p7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2" name="Google Shape;15482;p73"/>
          <p:cNvGrpSpPr/>
          <p:nvPr/>
        </p:nvGrpSpPr>
        <p:grpSpPr>
          <a:xfrm>
            <a:off x="5343544" y="1509358"/>
            <a:ext cx="244676" cy="351095"/>
            <a:chOff x="5343544" y="1509358"/>
            <a:chExt cx="244676" cy="351095"/>
          </a:xfrm>
        </p:grpSpPr>
        <p:sp>
          <p:nvSpPr>
            <p:cNvPr id="15483" name="Google Shape;15483;p7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6" name="Google Shape;15486;p73"/>
          <p:cNvGrpSpPr/>
          <p:nvPr/>
        </p:nvGrpSpPr>
        <p:grpSpPr>
          <a:xfrm>
            <a:off x="4882340" y="1509358"/>
            <a:ext cx="246171" cy="351095"/>
            <a:chOff x="4882340" y="1509358"/>
            <a:chExt cx="246171" cy="351095"/>
          </a:xfrm>
        </p:grpSpPr>
        <p:sp>
          <p:nvSpPr>
            <p:cNvPr id="15487" name="Google Shape;15487;p7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7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7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2" name="Google Shape;15492;p73"/>
          <p:cNvGrpSpPr/>
          <p:nvPr/>
        </p:nvGrpSpPr>
        <p:grpSpPr>
          <a:xfrm>
            <a:off x="6273204" y="1509008"/>
            <a:ext cx="236343" cy="351445"/>
            <a:chOff x="6273204" y="1509008"/>
            <a:chExt cx="236343" cy="351445"/>
          </a:xfrm>
        </p:grpSpPr>
        <p:sp>
          <p:nvSpPr>
            <p:cNvPr id="15493" name="Google Shape;15493;p7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95" name="Google Shape;15495;p73"/>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96" name="Google Shape;15496;p73"/>
          <p:cNvGrpSpPr/>
          <p:nvPr/>
        </p:nvGrpSpPr>
        <p:grpSpPr>
          <a:xfrm>
            <a:off x="7219530" y="1508244"/>
            <a:ext cx="191625" cy="352209"/>
            <a:chOff x="7219530" y="1508244"/>
            <a:chExt cx="191625" cy="352209"/>
          </a:xfrm>
        </p:grpSpPr>
        <p:sp>
          <p:nvSpPr>
            <p:cNvPr id="15497" name="Google Shape;15497;p7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9" name="Google Shape;15499;p73"/>
          <p:cNvGrpSpPr/>
          <p:nvPr/>
        </p:nvGrpSpPr>
        <p:grpSpPr>
          <a:xfrm>
            <a:off x="7699309" y="1508626"/>
            <a:ext cx="154922" cy="351827"/>
            <a:chOff x="7699309" y="1508626"/>
            <a:chExt cx="154922" cy="351827"/>
          </a:xfrm>
        </p:grpSpPr>
        <p:sp>
          <p:nvSpPr>
            <p:cNvPr id="15500" name="Google Shape;15500;p7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7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7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7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7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7" name="Google Shape;15507;p73"/>
          <p:cNvGrpSpPr/>
          <p:nvPr/>
        </p:nvGrpSpPr>
        <p:grpSpPr>
          <a:xfrm>
            <a:off x="8161690" y="1509008"/>
            <a:ext cx="153396" cy="351064"/>
            <a:chOff x="8161690" y="1509008"/>
            <a:chExt cx="153396" cy="351064"/>
          </a:xfrm>
        </p:grpSpPr>
        <p:sp>
          <p:nvSpPr>
            <p:cNvPr id="15508" name="Google Shape;15508;p7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2" name="Google Shape;15512;p73"/>
          <p:cNvGrpSpPr/>
          <p:nvPr/>
        </p:nvGrpSpPr>
        <p:grpSpPr>
          <a:xfrm>
            <a:off x="6746940" y="1508881"/>
            <a:ext cx="213221" cy="352304"/>
            <a:chOff x="6746940" y="1508881"/>
            <a:chExt cx="213221" cy="352304"/>
          </a:xfrm>
        </p:grpSpPr>
        <p:sp>
          <p:nvSpPr>
            <p:cNvPr id="15513" name="Google Shape;15513;p7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7" name="Google Shape;15517;p73"/>
          <p:cNvGrpSpPr/>
          <p:nvPr/>
        </p:nvGrpSpPr>
        <p:grpSpPr>
          <a:xfrm>
            <a:off x="5770336" y="2007615"/>
            <a:ext cx="350682" cy="292097"/>
            <a:chOff x="5770336" y="2007615"/>
            <a:chExt cx="350682" cy="292097"/>
          </a:xfrm>
        </p:grpSpPr>
        <p:sp>
          <p:nvSpPr>
            <p:cNvPr id="15518" name="Google Shape;15518;p7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7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2" name="Google Shape;15522;p73"/>
          <p:cNvGrpSpPr/>
          <p:nvPr/>
        </p:nvGrpSpPr>
        <p:grpSpPr>
          <a:xfrm>
            <a:off x="5326878" y="1980358"/>
            <a:ext cx="350332" cy="346229"/>
            <a:chOff x="5326878" y="1980358"/>
            <a:chExt cx="350332" cy="346229"/>
          </a:xfrm>
        </p:grpSpPr>
        <p:sp>
          <p:nvSpPr>
            <p:cNvPr id="15523" name="Google Shape;15523;p7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7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7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27" name="Google Shape;15527;p73"/>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28" name="Google Shape;15528;p73"/>
          <p:cNvGrpSpPr/>
          <p:nvPr/>
        </p:nvGrpSpPr>
        <p:grpSpPr>
          <a:xfrm>
            <a:off x="4883835" y="1992571"/>
            <a:ext cx="350300" cy="323043"/>
            <a:chOff x="4883835" y="1992571"/>
            <a:chExt cx="350300" cy="323043"/>
          </a:xfrm>
        </p:grpSpPr>
        <p:sp>
          <p:nvSpPr>
            <p:cNvPr id="15529" name="Google Shape;15529;p7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5" name="Google Shape;15535;p73"/>
          <p:cNvGrpSpPr/>
          <p:nvPr/>
        </p:nvGrpSpPr>
        <p:grpSpPr>
          <a:xfrm>
            <a:off x="7548967" y="1978927"/>
            <a:ext cx="333285" cy="349950"/>
            <a:chOff x="7548967" y="1978927"/>
            <a:chExt cx="333285" cy="349950"/>
          </a:xfrm>
        </p:grpSpPr>
        <p:sp>
          <p:nvSpPr>
            <p:cNvPr id="15536" name="Google Shape;15536;p7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7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7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7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7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3" name="Google Shape;15543;p73"/>
          <p:cNvGrpSpPr/>
          <p:nvPr/>
        </p:nvGrpSpPr>
        <p:grpSpPr>
          <a:xfrm>
            <a:off x="6214142" y="1978927"/>
            <a:ext cx="346515" cy="350300"/>
            <a:chOff x="6214142" y="1978927"/>
            <a:chExt cx="346515" cy="350300"/>
          </a:xfrm>
        </p:grpSpPr>
        <p:sp>
          <p:nvSpPr>
            <p:cNvPr id="15544" name="Google Shape;15544;p7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7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6" name="Google Shape;15546;p73"/>
          <p:cNvGrpSpPr/>
          <p:nvPr/>
        </p:nvGrpSpPr>
        <p:grpSpPr>
          <a:xfrm>
            <a:off x="7105923" y="1978545"/>
            <a:ext cx="333285" cy="350682"/>
            <a:chOff x="7105923" y="1978545"/>
            <a:chExt cx="333285" cy="350682"/>
          </a:xfrm>
        </p:grpSpPr>
        <p:sp>
          <p:nvSpPr>
            <p:cNvPr id="15547" name="Google Shape;15547;p7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7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7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54" name="Google Shape;15554;p73"/>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3"/>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56" name="Google Shape;15556;p73"/>
          <p:cNvGrpSpPr/>
          <p:nvPr/>
        </p:nvGrpSpPr>
        <p:grpSpPr>
          <a:xfrm>
            <a:off x="3616406" y="2422352"/>
            <a:ext cx="203393" cy="351827"/>
            <a:chOff x="3616406" y="2422352"/>
            <a:chExt cx="203393" cy="351827"/>
          </a:xfrm>
        </p:grpSpPr>
        <p:sp>
          <p:nvSpPr>
            <p:cNvPr id="15557" name="Google Shape;15557;p7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7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9" name="Google Shape;15559;p73"/>
          <p:cNvGrpSpPr/>
          <p:nvPr/>
        </p:nvGrpSpPr>
        <p:grpSpPr>
          <a:xfrm>
            <a:off x="878187" y="2421970"/>
            <a:ext cx="272696" cy="351827"/>
            <a:chOff x="913012" y="2421970"/>
            <a:chExt cx="272696" cy="351827"/>
          </a:xfrm>
        </p:grpSpPr>
        <p:sp>
          <p:nvSpPr>
            <p:cNvPr id="15560" name="Google Shape;15560;p7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4" name="Google Shape;15564;p73"/>
          <p:cNvGrpSpPr/>
          <p:nvPr/>
        </p:nvGrpSpPr>
        <p:grpSpPr>
          <a:xfrm>
            <a:off x="2274743" y="2422352"/>
            <a:ext cx="255649" cy="351445"/>
            <a:chOff x="2274743" y="2422352"/>
            <a:chExt cx="255649" cy="351445"/>
          </a:xfrm>
        </p:grpSpPr>
        <p:sp>
          <p:nvSpPr>
            <p:cNvPr id="15565" name="Google Shape;15565;p7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7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8" name="Google Shape;15568;p73"/>
          <p:cNvGrpSpPr/>
          <p:nvPr/>
        </p:nvGrpSpPr>
        <p:grpSpPr>
          <a:xfrm>
            <a:off x="2708723" y="2421239"/>
            <a:ext cx="246552" cy="352558"/>
            <a:chOff x="2708723" y="2421239"/>
            <a:chExt cx="246552" cy="352558"/>
          </a:xfrm>
        </p:grpSpPr>
        <p:sp>
          <p:nvSpPr>
            <p:cNvPr id="15569" name="Google Shape;15569;p7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1" name="Google Shape;15571;p73"/>
          <p:cNvGrpSpPr/>
          <p:nvPr/>
        </p:nvGrpSpPr>
        <p:grpSpPr>
          <a:xfrm>
            <a:off x="1835485" y="2422352"/>
            <a:ext cx="259433" cy="350714"/>
            <a:chOff x="1835485" y="2422352"/>
            <a:chExt cx="259433" cy="350714"/>
          </a:xfrm>
        </p:grpSpPr>
        <p:sp>
          <p:nvSpPr>
            <p:cNvPr id="15572" name="Google Shape;15572;p7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9" name="Google Shape;15579;p73"/>
          <p:cNvGrpSpPr/>
          <p:nvPr/>
        </p:nvGrpSpPr>
        <p:grpSpPr>
          <a:xfrm>
            <a:off x="3150240" y="2422352"/>
            <a:ext cx="212489" cy="351445"/>
            <a:chOff x="3150240" y="2422352"/>
            <a:chExt cx="212489" cy="351445"/>
          </a:xfrm>
        </p:grpSpPr>
        <p:sp>
          <p:nvSpPr>
            <p:cNvPr id="15580" name="Google Shape;15580;p7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2" name="Google Shape;15582;p73"/>
          <p:cNvGrpSpPr/>
          <p:nvPr/>
        </p:nvGrpSpPr>
        <p:grpSpPr>
          <a:xfrm>
            <a:off x="1367060" y="2422129"/>
            <a:ext cx="269261" cy="352050"/>
            <a:chOff x="1367060" y="2422129"/>
            <a:chExt cx="269261" cy="352050"/>
          </a:xfrm>
        </p:grpSpPr>
        <p:sp>
          <p:nvSpPr>
            <p:cNvPr id="15583" name="Google Shape;15583;p7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7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7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7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7" name="Google Shape;15597;p73"/>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98" name="Google Shape;15598;p73"/>
          <p:cNvGrpSpPr/>
          <p:nvPr/>
        </p:nvGrpSpPr>
        <p:grpSpPr>
          <a:xfrm>
            <a:off x="4882690" y="2425405"/>
            <a:ext cx="274573" cy="350682"/>
            <a:chOff x="4882690" y="2425405"/>
            <a:chExt cx="274573" cy="350682"/>
          </a:xfrm>
        </p:grpSpPr>
        <p:sp>
          <p:nvSpPr>
            <p:cNvPr id="15599" name="Google Shape;15599;p7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1" name="Google Shape;15601;p73"/>
          <p:cNvGrpSpPr/>
          <p:nvPr/>
        </p:nvGrpSpPr>
        <p:grpSpPr>
          <a:xfrm>
            <a:off x="6627639" y="2443884"/>
            <a:ext cx="355993" cy="313247"/>
            <a:chOff x="6627639" y="2443884"/>
            <a:chExt cx="355993" cy="313247"/>
          </a:xfrm>
        </p:grpSpPr>
        <p:sp>
          <p:nvSpPr>
            <p:cNvPr id="15602" name="Google Shape;15602;p7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5" name="Google Shape;15605;p73"/>
          <p:cNvGrpSpPr/>
          <p:nvPr/>
        </p:nvGrpSpPr>
        <p:grpSpPr>
          <a:xfrm>
            <a:off x="6183451" y="2462140"/>
            <a:ext cx="351445" cy="277976"/>
            <a:chOff x="6183451" y="2462140"/>
            <a:chExt cx="351445" cy="277976"/>
          </a:xfrm>
        </p:grpSpPr>
        <p:sp>
          <p:nvSpPr>
            <p:cNvPr id="15606" name="Google Shape;15606;p7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3" name="Google Shape;15613;p73"/>
          <p:cNvGrpSpPr/>
          <p:nvPr/>
        </p:nvGrpSpPr>
        <p:grpSpPr>
          <a:xfrm>
            <a:off x="5735477" y="2429858"/>
            <a:ext cx="353354" cy="341299"/>
            <a:chOff x="5735477" y="2429858"/>
            <a:chExt cx="353354" cy="341299"/>
          </a:xfrm>
        </p:grpSpPr>
        <p:sp>
          <p:nvSpPr>
            <p:cNvPr id="15614" name="Google Shape;15614;p7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7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7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7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0" name="Google Shape;15620;p73"/>
          <p:cNvGrpSpPr/>
          <p:nvPr/>
        </p:nvGrpSpPr>
        <p:grpSpPr>
          <a:xfrm>
            <a:off x="5243735" y="2446973"/>
            <a:ext cx="405255" cy="275499"/>
            <a:chOff x="5283337" y="2478774"/>
            <a:chExt cx="358633" cy="243913"/>
          </a:xfrm>
        </p:grpSpPr>
        <p:sp>
          <p:nvSpPr>
            <p:cNvPr id="15621" name="Google Shape;15621;p7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7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7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8" name="Google Shape;15638;p73"/>
          <p:cNvGrpSpPr/>
          <p:nvPr/>
        </p:nvGrpSpPr>
        <p:grpSpPr>
          <a:xfrm>
            <a:off x="7964753" y="2470823"/>
            <a:ext cx="362068" cy="258670"/>
            <a:chOff x="7964753" y="2470823"/>
            <a:chExt cx="362068" cy="258670"/>
          </a:xfrm>
        </p:grpSpPr>
        <p:sp>
          <p:nvSpPr>
            <p:cNvPr id="15639" name="Google Shape;15639;p7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7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7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8" name="Google Shape;15648;p73"/>
          <p:cNvGrpSpPr/>
          <p:nvPr/>
        </p:nvGrpSpPr>
        <p:grpSpPr>
          <a:xfrm>
            <a:off x="7524349" y="2456447"/>
            <a:ext cx="350332" cy="288948"/>
            <a:chOff x="7524349" y="2456447"/>
            <a:chExt cx="350332" cy="288948"/>
          </a:xfrm>
        </p:grpSpPr>
        <p:sp>
          <p:nvSpPr>
            <p:cNvPr id="15649" name="Google Shape;15649;p7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4" name="Google Shape;15654;p73"/>
          <p:cNvGrpSpPr/>
          <p:nvPr/>
        </p:nvGrpSpPr>
        <p:grpSpPr>
          <a:xfrm>
            <a:off x="3972749" y="2894211"/>
            <a:ext cx="355230" cy="356725"/>
            <a:chOff x="3972749" y="2894211"/>
            <a:chExt cx="355230" cy="356725"/>
          </a:xfrm>
        </p:grpSpPr>
        <p:sp>
          <p:nvSpPr>
            <p:cNvPr id="15655" name="Google Shape;15655;p7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7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7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0" name="Google Shape;15660;p73"/>
          <p:cNvGrpSpPr/>
          <p:nvPr/>
        </p:nvGrpSpPr>
        <p:grpSpPr>
          <a:xfrm>
            <a:off x="3527797" y="2918796"/>
            <a:ext cx="355993" cy="307904"/>
            <a:chOff x="3527797" y="2918796"/>
            <a:chExt cx="355993" cy="307904"/>
          </a:xfrm>
        </p:grpSpPr>
        <p:sp>
          <p:nvSpPr>
            <p:cNvPr id="15661" name="Google Shape;15661;p7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7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7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1" name="Google Shape;15671;p73"/>
          <p:cNvGrpSpPr/>
          <p:nvPr/>
        </p:nvGrpSpPr>
        <p:grpSpPr>
          <a:xfrm>
            <a:off x="3082845" y="2920959"/>
            <a:ext cx="356375" cy="302338"/>
            <a:chOff x="3082845" y="2920959"/>
            <a:chExt cx="356375" cy="302338"/>
          </a:xfrm>
        </p:grpSpPr>
        <p:sp>
          <p:nvSpPr>
            <p:cNvPr id="15672" name="Google Shape;15672;p7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7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4" name="Google Shape;15674;p73"/>
          <p:cNvGrpSpPr/>
          <p:nvPr/>
        </p:nvGrpSpPr>
        <p:grpSpPr>
          <a:xfrm>
            <a:off x="2639038" y="2894942"/>
            <a:ext cx="355612" cy="355612"/>
            <a:chOff x="2639038" y="2894942"/>
            <a:chExt cx="355612" cy="355612"/>
          </a:xfrm>
        </p:grpSpPr>
        <p:sp>
          <p:nvSpPr>
            <p:cNvPr id="15675" name="Google Shape;15675;p7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7" name="Google Shape;15677;p73"/>
          <p:cNvGrpSpPr/>
          <p:nvPr/>
        </p:nvGrpSpPr>
        <p:grpSpPr>
          <a:xfrm>
            <a:off x="2194468" y="2938865"/>
            <a:ext cx="355993" cy="267766"/>
            <a:chOff x="2194468" y="2938865"/>
            <a:chExt cx="355993" cy="267766"/>
          </a:xfrm>
        </p:grpSpPr>
        <p:sp>
          <p:nvSpPr>
            <p:cNvPr id="15678" name="Google Shape;15678;p7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7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7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7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7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7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7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8" name="Google Shape;15698;p73"/>
          <p:cNvGrpSpPr/>
          <p:nvPr/>
        </p:nvGrpSpPr>
        <p:grpSpPr>
          <a:xfrm>
            <a:off x="1749897" y="2894561"/>
            <a:ext cx="355993" cy="355612"/>
            <a:chOff x="1749897" y="2894561"/>
            <a:chExt cx="355993" cy="355612"/>
          </a:xfrm>
        </p:grpSpPr>
        <p:sp>
          <p:nvSpPr>
            <p:cNvPr id="15699" name="Google Shape;15699;p7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0" name="Google Shape;15710;p73"/>
          <p:cNvGrpSpPr/>
          <p:nvPr/>
        </p:nvGrpSpPr>
        <p:grpSpPr>
          <a:xfrm>
            <a:off x="1305327" y="2894211"/>
            <a:ext cx="357520" cy="357488"/>
            <a:chOff x="1305327" y="2894211"/>
            <a:chExt cx="357520" cy="357488"/>
          </a:xfrm>
        </p:grpSpPr>
        <p:sp>
          <p:nvSpPr>
            <p:cNvPr id="15711" name="Google Shape;15711;p7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7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7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6" name="Google Shape;15716;p73"/>
          <p:cNvGrpSpPr/>
          <p:nvPr/>
        </p:nvGrpSpPr>
        <p:grpSpPr>
          <a:xfrm>
            <a:off x="853950" y="2894720"/>
            <a:ext cx="364104" cy="353290"/>
            <a:chOff x="853950" y="2894720"/>
            <a:chExt cx="364104" cy="353290"/>
          </a:xfrm>
        </p:grpSpPr>
        <p:sp>
          <p:nvSpPr>
            <p:cNvPr id="15717" name="Google Shape;15717;p7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7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7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4" name="Google Shape;15724;p73"/>
          <p:cNvGrpSpPr/>
          <p:nvPr/>
        </p:nvGrpSpPr>
        <p:grpSpPr>
          <a:xfrm>
            <a:off x="7066548" y="2912594"/>
            <a:ext cx="352209" cy="334938"/>
            <a:chOff x="7066548" y="2912594"/>
            <a:chExt cx="352209" cy="334938"/>
          </a:xfrm>
        </p:grpSpPr>
        <p:sp>
          <p:nvSpPr>
            <p:cNvPr id="15725" name="Google Shape;15725;p7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7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7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7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31" name="Google Shape;15731;p73"/>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3"/>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33" name="Google Shape;15733;p73"/>
          <p:cNvGrpSpPr/>
          <p:nvPr/>
        </p:nvGrpSpPr>
        <p:grpSpPr>
          <a:xfrm>
            <a:off x="7541397" y="2904802"/>
            <a:ext cx="318495" cy="352209"/>
            <a:chOff x="7541397" y="2904802"/>
            <a:chExt cx="318495" cy="352209"/>
          </a:xfrm>
        </p:grpSpPr>
        <p:sp>
          <p:nvSpPr>
            <p:cNvPr id="15734" name="Google Shape;15734;p7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6" name="Google Shape;15736;p73"/>
          <p:cNvGrpSpPr/>
          <p:nvPr/>
        </p:nvGrpSpPr>
        <p:grpSpPr>
          <a:xfrm>
            <a:off x="8003015" y="2904039"/>
            <a:ext cx="306759" cy="351445"/>
            <a:chOff x="8003015" y="2904039"/>
            <a:chExt cx="306759" cy="351445"/>
          </a:xfrm>
        </p:grpSpPr>
        <p:sp>
          <p:nvSpPr>
            <p:cNvPr id="15737" name="Google Shape;15737;p7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7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7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7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3" name="Google Shape;15743;p73"/>
          <p:cNvGrpSpPr/>
          <p:nvPr/>
        </p:nvGrpSpPr>
        <p:grpSpPr>
          <a:xfrm>
            <a:off x="5687770" y="2885496"/>
            <a:ext cx="369638" cy="369606"/>
            <a:chOff x="5687770" y="2885496"/>
            <a:chExt cx="369638" cy="369606"/>
          </a:xfrm>
        </p:grpSpPr>
        <p:sp>
          <p:nvSpPr>
            <p:cNvPr id="15744" name="Google Shape;15744;p7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7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7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7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7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7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7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4" name="Google Shape;15754;p73"/>
          <p:cNvGrpSpPr/>
          <p:nvPr/>
        </p:nvGrpSpPr>
        <p:grpSpPr>
          <a:xfrm>
            <a:off x="4881958" y="2904802"/>
            <a:ext cx="156417" cy="349537"/>
            <a:chOff x="4881958" y="2904802"/>
            <a:chExt cx="156417" cy="349537"/>
          </a:xfrm>
        </p:grpSpPr>
        <p:sp>
          <p:nvSpPr>
            <p:cNvPr id="15755" name="Google Shape;15755;p7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7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7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2" name="Google Shape;15762;p73"/>
          <p:cNvGrpSpPr/>
          <p:nvPr/>
        </p:nvGrpSpPr>
        <p:grpSpPr>
          <a:xfrm>
            <a:off x="5230318" y="2886514"/>
            <a:ext cx="371133" cy="367443"/>
            <a:chOff x="5230318" y="2886514"/>
            <a:chExt cx="371133" cy="367443"/>
          </a:xfrm>
        </p:grpSpPr>
        <p:sp>
          <p:nvSpPr>
            <p:cNvPr id="15763" name="Google Shape;15763;p7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7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7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7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7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7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7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7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7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2" name="Google Shape;15772;p73"/>
          <p:cNvGrpSpPr/>
          <p:nvPr/>
        </p:nvGrpSpPr>
        <p:grpSpPr>
          <a:xfrm>
            <a:off x="5748358" y="3434578"/>
            <a:ext cx="352590" cy="182561"/>
            <a:chOff x="5748358" y="3434578"/>
            <a:chExt cx="352590" cy="182561"/>
          </a:xfrm>
        </p:grpSpPr>
        <p:sp>
          <p:nvSpPr>
            <p:cNvPr id="15773" name="Google Shape;15773;p7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7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9" name="Google Shape;15779;p73"/>
          <p:cNvGrpSpPr/>
          <p:nvPr/>
        </p:nvGrpSpPr>
        <p:grpSpPr>
          <a:xfrm>
            <a:off x="862283" y="4274771"/>
            <a:ext cx="341204" cy="359301"/>
            <a:chOff x="862283" y="4274771"/>
            <a:chExt cx="341204" cy="359301"/>
          </a:xfrm>
        </p:grpSpPr>
        <p:sp>
          <p:nvSpPr>
            <p:cNvPr id="15780" name="Google Shape;15780;p7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7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3" name="Google Shape;15783;p73"/>
          <p:cNvGrpSpPr/>
          <p:nvPr/>
        </p:nvGrpSpPr>
        <p:grpSpPr>
          <a:xfrm>
            <a:off x="1396957" y="4287365"/>
            <a:ext cx="301861" cy="332871"/>
            <a:chOff x="1396957" y="4287365"/>
            <a:chExt cx="301861" cy="332871"/>
          </a:xfrm>
        </p:grpSpPr>
        <p:sp>
          <p:nvSpPr>
            <p:cNvPr id="15784" name="Google Shape;15784;p7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7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7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7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7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7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7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7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7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7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7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9" name="Google Shape;15799;p73"/>
          <p:cNvGrpSpPr/>
          <p:nvPr/>
        </p:nvGrpSpPr>
        <p:grpSpPr>
          <a:xfrm>
            <a:off x="1865381" y="4277506"/>
            <a:ext cx="396131" cy="355612"/>
            <a:chOff x="1865381" y="4277506"/>
            <a:chExt cx="396131" cy="355612"/>
          </a:xfrm>
        </p:grpSpPr>
        <p:sp>
          <p:nvSpPr>
            <p:cNvPr id="15800" name="Google Shape;15800;p7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7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7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7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7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6" name="Google Shape;15806;p73"/>
          <p:cNvGrpSpPr/>
          <p:nvPr/>
        </p:nvGrpSpPr>
        <p:grpSpPr>
          <a:xfrm>
            <a:off x="2411823" y="4303999"/>
            <a:ext cx="334398" cy="299953"/>
            <a:chOff x="2411823" y="4303999"/>
            <a:chExt cx="334398" cy="299953"/>
          </a:xfrm>
        </p:grpSpPr>
        <p:sp>
          <p:nvSpPr>
            <p:cNvPr id="15807" name="Google Shape;15807;p7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7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7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7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4" name="Google Shape;15814;p73"/>
          <p:cNvGrpSpPr/>
          <p:nvPr/>
        </p:nvGrpSpPr>
        <p:grpSpPr>
          <a:xfrm>
            <a:off x="2903337" y="4279032"/>
            <a:ext cx="382519" cy="350682"/>
            <a:chOff x="2903337" y="4279032"/>
            <a:chExt cx="382519" cy="350682"/>
          </a:xfrm>
        </p:grpSpPr>
        <p:sp>
          <p:nvSpPr>
            <p:cNvPr id="15815" name="Google Shape;15815;p7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7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7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7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7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0" name="Google Shape;15830;p73"/>
          <p:cNvGrpSpPr/>
          <p:nvPr/>
        </p:nvGrpSpPr>
        <p:grpSpPr>
          <a:xfrm>
            <a:off x="3933342" y="4315767"/>
            <a:ext cx="383632" cy="276449"/>
            <a:chOff x="3933342" y="4315767"/>
            <a:chExt cx="383632" cy="276449"/>
          </a:xfrm>
        </p:grpSpPr>
        <p:sp>
          <p:nvSpPr>
            <p:cNvPr id="15831" name="Google Shape;15831;p7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7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7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7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7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7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7" name="Google Shape;15837;p73"/>
          <p:cNvGrpSpPr/>
          <p:nvPr/>
        </p:nvGrpSpPr>
        <p:grpSpPr>
          <a:xfrm>
            <a:off x="3441065" y="4302505"/>
            <a:ext cx="337069" cy="302593"/>
            <a:chOff x="3441065" y="4302505"/>
            <a:chExt cx="337069" cy="302593"/>
          </a:xfrm>
        </p:grpSpPr>
        <p:sp>
          <p:nvSpPr>
            <p:cNvPr id="15838" name="Google Shape;15838;p7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7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7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7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7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7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1" name="Google Shape;15851;p73"/>
          <p:cNvGrpSpPr/>
          <p:nvPr/>
        </p:nvGrpSpPr>
        <p:grpSpPr>
          <a:xfrm>
            <a:off x="3532345" y="3362635"/>
            <a:ext cx="339328" cy="336274"/>
            <a:chOff x="3532345" y="3362635"/>
            <a:chExt cx="339328" cy="336274"/>
          </a:xfrm>
        </p:grpSpPr>
        <p:sp>
          <p:nvSpPr>
            <p:cNvPr id="15852" name="Google Shape;15852;p7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7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7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57" name="Google Shape;15857;p73"/>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58" name="Google Shape;15858;p73"/>
          <p:cNvGrpSpPr/>
          <p:nvPr/>
        </p:nvGrpSpPr>
        <p:grpSpPr>
          <a:xfrm>
            <a:off x="1883955" y="3808700"/>
            <a:ext cx="162873" cy="351445"/>
            <a:chOff x="1883955" y="3808700"/>
            <a:chExt cx="162873" cy="351445"/>
          </a:xfrm>
        </p:grpSpPr>
        <p:sp>
          <p:nvSpPr>
            <p:cNvPr id="15859" name="Google Shape;15859;p7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1" name="Google Shape;15861;p73"/>
          <p:cNvGrpSpPr/>
          <p:nvPr/>
        </p:nvGrpSpPr>
        <p:grpSpPr>
          <a:xfrm>
            <a:off x="939156" y="3809209"/>
            <a:ext cx="192007" cy="351318"/>
            <a:chOff x="939156" y="3809209"/>
            <a:chExt cx="192007" cy="351318"/>
          </a:xfrm>
        </p:grpSpPr>
        <p:sp>
          <p:nvSpPr>
            <p:cNvPr id="15862" name="Google Shape;15862;p7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7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4" name="Google Shape;15864;p73"/>
          <p:cNvGrpSpPr/>
          <p:nvPr/>
        </p:nvGrpSpPr>
        <p:grpSpPr>
          <a:xfrm>
            <a:off x="2306167" y="3809845"/>
            <a:ext cx="193915" cy="349155"/>
            <a:chOff x="2306167" y="3809845"/>
            <a:chExt cx="193915" cy="349155"/>
          </a:xfrm>
        </p:grpSpPr>
        <p:sp>
          <p:nvSpPr>
            <p:cNvPr id="15865" name="Google Shape;15865;p7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7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7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7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7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2" name="Google Shape;15872;p73"/>
          <p:cNvGrpSpPr/>
          <p:nvPr/>
        </p:nvGrpSpPr>
        <p:grpSpPr>
          <a:xfrm>
            <a:off x="1323901" y="3807173"/>
            <a:ext cx="356343" cy="356757"/>
            <a:chOff x="1323901" y="3807173"/>
            <a:chExt cx="356343" cy="356757"/>
          </a:xfrm>
        </p:grpSpPr>
        <p:sp>
          <p:nvSpPr>
            <p:cNvPr id="15873" name="Google Shape;15873;p7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7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7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7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7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7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7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7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7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7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7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7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7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7" name="Google Shape;15897;p73"/>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98" name="Google Shape;15898;p73"/>
          <p:cNvGrpSpPr/>
          <p:nvPr/>
        </p:nvGrpSpPr>
        <p:grpSpPr>
          <a:xfrm>
            <a:off x="859262" y="3353920"/>
            <a:ext cx="306759" cy="351445"/>
            <a:chOff x="859262" y="3353920"/>
            <a:chExt cx="306759" cy="351445"/>
          </a:xfrm>
        </p:grpSpPr>
        <p:sp>
          <p:nvSpPr>
            <p:cNvPr id="15899" name="Google Shape;15899;p7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7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7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04" name="Google Shape;15904;p73"/>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05" name="Google Shape;15905;p73"/>
          <p:cNvGrpSpPr/>
          <p:nvPr/>
        </p:nvGrpSpPr>
        <p:grpSpPr>
          <a:xfrm>
            <a:off x="3967437" y="3837102"/>
            <a:ext cx="364708" cy="295405"/>
            <a:chOff x="3967437" y="3837102"/>
            <a:chExt cx="364708" cy="295405"/>
          </a:xfrm>
        </p:grpSpPr>
        <p:sp>
          <p:nvSpPr>
            <p:cNvPr id="15906" name="Google Shape;15906;p7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11" name="Google Shape;15911;p73"/>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3"/>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3"/>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14" name="Google Shape;15914;p73"/>
          <p:cNvGrpSpPr/>
          <p:nvPr/>
        </p:nvGrpSpPr>
        <p:grpSpPr>
          <a:xfrm>
            <a:off x="5811827" y="3806451"/>
            <a:ext cx="283743" cy="308444"/>
            <a:chOff x="5964227" y="3858701"/>
            <a:chExt cx="283743" cy="308444"/>
          </a:xfrm>
        </p:grpSpPr>
        <p:sp>
          <p:nvSpPr>
            <p:cNvPr id="15915" name="Google Shape;15915;p7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7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9" name="Google Shape;15919;p73"/>
          <p:cNvGrpSpPr/>
          <p:nvPr/>
        </p:nvGrpSpPr>
        <p:grpSpPr>
          <a:xfrm>
            <a:off x="6243508" y="3873073"/>
            <a:ext cx="320372" cy="213602"/>
            <a:chOff x="6395908" y="3873073"/>
            <a:chExt cx="320372" cy="213602"/>
          </a:xfrm>
        </p:grpSpPr>
        <p:sp>
          <p:nvSpPr>
            <p:cNvPr id="15920" name="Google Shape;15920;p7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7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7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7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7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7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0" name="Google Shape;15930;p73"/>
          <p:cNvGrpSpPr/>
          <p:nvPr/>
        </p:nvGrpSpPr>
        <p:grpSpPr>
          <a:xfrm>
            <a:off x="7262890" y="3802816"/>
            <a:ext cx="357138" cy="352018"/>
            <a:chOff x="7415290" y="3802816"/>
            <a:chExt cx="357138" cy="352018"/>
          </a:xfrm>
        </p:grpSpPr>
        <p:sp>
          <p:nvSpPr>
            <p:cNvPr id="15931" name="Google Shape;15931;p7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7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7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7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9" name="Google Shape;15939;p73"/>
          <p:cNvGrpSpPr/>
          <p:nvPr/>
        </p:nvGrpSpPr>
        <p:grpSpPr>
          <a:xfrm>
            <a:off x="6737312" y="3833413"/>
            <a:ext cx="355230" cy="293401"/>
            <a:chOff x="6889712" y="3833413"/>
            <a:chExt cx="355230" cy="293401"/>
          </a:xfrm>
        </p:grpSpPr>
        <p:sp>
          <p:nvSpPr>
            <p:cNvPr id="15940" name="Google Shape;15940;p7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7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7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7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5" name="Google Shape;15945;p73"/>
          <p:cNvGrpSpPr/>
          <p:nvPr/>
        </p:nvGrpSpPr>
        <p:grpSpPr>
          <a:xfrm>
            <a:off x="7707152" y="3835870"/>
            <a:ext cx="282318" cy="337168"/>
            <a:chOff x="1635875" y="237775"/>
            <a:chExt cx="4370250" cy="5219325"/>
          </a:xfrm>
        </p:grpSpPr>
        <p:sp>
          <p:nvSpPr>
            <p:cNvPr id="15946" name="Google Shape;15946;p7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7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8" name="Google Shape;15948;p73"/>
          <p:cNvGrpSpPr/>
          <p:nvPr/>
        </p:nvGrpSpPr>
        <p:grpSpPr>
          <a:xfrm>
            <a:off x="3103963" y="3361140"/>
            <a:ext cx="297886" cy="337578"/>
            <a:chOff x="3103963" y="3361140"/>
            <a:chExt cx="297886" cy="337578"/>
          </a:xfrm>
        </p:grpSpPr>
        <p:sp>
          <p:nvSpPr>
            <p:cNvPr id="15949" name="Google Shape;15949;p7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7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7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7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7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7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7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7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7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7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7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7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7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7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3" name="Google Shape;15973;p73"/>
          <p:cNvGrpSpPr/>
          <p:nvPr/>
        </p:nvGrpSpPr>
        <p:grpSpPr>
          <a:xfrm>
            <a:off x="2667821" y="3361108"/>
            <a:ext cx="273046" cy="337801"/>
            <a:chOff x="2667821" y="3361108"/>
            <a:chExt cx="273046" cy="337801"/>
          </a:xfrm>
        </p:grpSpPr>
        <p:sp>
          <p:nvSpPr>
            <p:cNvPr id="15974" name="Google Shape;15974;p7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7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7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7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7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7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7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7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7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3" name="Google Shape;15993;p73"/>
          <p:cNvGrpSpPr/>
          <p:nvPr/>
        </p:nvGrpSpPr>
        <p:grpSpPr>
          <a:xfrm>
            <a:off x="2212469" y="3360313"/>
            <a:ext cx="282715" cy="338660"/>
            <a:chOff x="2212469" y="3360313"/>
            <a:chExt cx="282715" cy="338660"/>
          </a:xfrm>
        </p:grpSpPr>
        <p:sp>
          <p:nvSpPr>
            <p:cNvPr id="15994" name="Google Shape;15994;p7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7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7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7" name="Google Shape;15997;p73"/>
          <p:cNvGrpSpPr/>
          <p:nvPr/>
        </p:nvGrpSpPr>
        <p:grpSpPr>
          <a:xfrm>
            <a:off x="1768821" y="3361108"/>
            <a:ext cx="278739" cy="339073"/>
            <a:chOff x="1768821" y="3361108"/>
            <a:chExt cx="278739" cy="339073"/>
          </a:xfrm>
        </p:grpSpPr>
        <p:sp>
          <p:nvSpPr>
            <p:cNvPr id="15998" name="Google Shape;15998;p7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7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7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7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7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9" name="Google Shape;16009;p73"/>
          <p:cNvGrpSpPr/>
          <p:nvPr/>
        </p:nvGrpSpPr>
        <p:grpSpPr>
          <a:xfrm>
            <a:off x="5337883" y="3336873"/>
            <a:ext cx="307141" cy="376826"/>
            <a:chOff x="5337883" y="3336873"/>
            <a:chExt cx="307141" cy="376826"/>
          </a:xfrm>
        </p:grpSpPr>
        <p:sp>
          <p:nvSpPr>
            <p:cNvPr id="16010" name="Google Shape;16010;p7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7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2" name="Google Shape;16012;p73"/>
          <p:cNvGrpSpPr/>
          <p:nvPr/>
        </p:nvGrpSpPr>
        <p:grpSpPr>
          <a:xfrm>
            <a:off x="4883835" y="3337255"/>
            <a:ext cx="323425" cy="377557"/>
            <a:chOff x="4883835" y="3337255"/>
            <a:chExt cx="323425" cy="377557"/>
          </a:xfrm>
        </p:grpSpPr>
        <p:sp>
          <p:nvSpPr>
            <p:cNvPr id="16013" name="Google Shape;16013;p7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7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7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6" name="Google Shape;16016;p73"/>
          <p:cNvGrpSpPr/>
          <p:nvPr/>
        </p:nvGrpSpPr>
        <p:grpSpPr>
          <a:xfrm>
            <a:off x="6193310" y="3407289"/>
            <a:ext cx="352590" cy="237488"/>
            <a:chOff x="6193310" y="3407289"/>
            <a:chExt cx="352590" cy="237488"/>
          </a:xfrm>
        </p:grpSpPr>
        <p:sp>
          <p:nvSpPr>
            <p:cNvPr id="16017" name="Google Shape;16017;p7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7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2" name="Google Shape;16022;p73"/>
          <p:cNvGrpSpPr/>
          <p:nvPr/>
        </p:nvGrpSpPr>
        <p:grpSpPr>
          <a:xfrm>
            <a:off x="6637117" y="3397843"/>
            <a:ext cx="353735" cy="254504"/>
            <a:chOff x="6637117" y="3397843"/>
            <a:chExt cx="353735" cy="254504"/>
          </a:xfrm>
        </p:grpSpPr>
        <p:sp>
          <p:nvSpPr>
            <p:cNvPr id="16023" name="Google Shape;16023;p7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7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7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9" name="Google Shape;16029;p73"/>
          <p:cNvGrpSpPr/>
          <p:nvPr/>
        </p:nvGrpSpPr>
        <p:grpSpPr>
          <a:xfrm>
            <a:off x="7075994" y="3349531"/>
            <a:ext cx="360637" cy="352336"/>
            <a:chOff x="7075994" y="3349531"/>
            <a:chExt cx="360637" cy="352336"/>
          </a:xfrm>
        </p:grpSpPr>
        <p:sp>
          <p:nvSpPr>
            <p:cNvPr id="16030" name="Google Shape;16030;p7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7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7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7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7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7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7" name="Google Shape;16037;p73"/>
          <p:cNvGrpSpPr/>
          <p:nvPr/>
        </p:nvGrpSpPr>
        <p:grpSpPr>
          <a:xfrm>
            <a:off x="7651983" y="3349181"/>
            <a:ext cx="107183" cy="352399"/>
            <a:chOff x="7651983" y="3349181"/>
            <a:chExt cx="107183" cy="352399"/>
          </a:xfrm>
        </p:grpSpPr>
        <p:sp>
          <p:nvSpPr>
            <p:cNvPr id="16038" name="Google Shape;16038;p7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7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0" name="Google Shape;16040;p73"/>
          <p:cNvGrpSpPr/>
          <p:nvPr/>
        </p:nvGrpSpPr>
        <p:grpSpPr>
          <a:xfrm>
            <a:off x="7973468" y="3382322"/>
            <a:ext cx="352590" cy="287072"/>
            <a:chOff x="7973468" y="3382322"/>
            <a:chExt cx="352590" cy="287072"/>
          </a:xfrm>
        </p:grpSpPr>
        <p:sp>
          <p:nvSpPr>
            <p:cNvPr id="16041" name="Google Shape;16041;p7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7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7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7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7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7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056" name="Shape 16056"/>
        <p:cNvGrpSpPr/>
        <p:nvPr/>
      </p:nvGrpSpPr>
      <p:grpSpPr>
        <a:xfrm>
          <a:off x="0" y="0"/>
          <a:ext cx="0" cy="0"/>
          <a:chOff x="0" y="0"/>
          <a:chExt cx="0" cy="0"/>
        </a:xfrm>
      </p:grpSpPr>
      <p:sp>
        <p:nvSpPr>
          <p:cNvPr id="16057" name="Google Shape;16057;p7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6058" name="Google Shape;16058;p74"/>
          <p:cNvGrpSpPr/>
          <p:nvPr/>
        </p:nvGrpSpPr>
        <p:grpSpPr>
          <a:xfrm>
            <a:off x="849677" y="1500658"/>
            <a:ext cx="347872" cy="347488"/>
            <a:chOff x="849677" y="1500658"/>
            <a:chExt cx="347872" cy="347488"/>
          </a:xfrm>
        </p:grpSpPr>
        <p:sp>
          <p:nvSpPr>
            <p:cNvPr id="16059" name="Google Shape;16059;p7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7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7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7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7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5" name="Google Shape;16065;p74"/>
          <p:cNvGrpSpPr/>
          <p:nvPr/>
        </p:nvGrpSpPr>
        <p:grpSpPr>
          <a:xfrm>
            <a:off x="1415853" y="1500658"/>
            <a:ext cx="315872" cy="347488"/>
            <a:chOff x="1415853" y="1500658"/>
            <a:chExt cx="315872" cy="347488"/>
          </a:xfrm>
        </p:grpSpPr>
        <p:sp>
          <p:nvSpPr>
            <p:cNvPr id="16066" name="Google Shape;16066;p7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0" name="Google Shape;16070;p74"/>
          <p:cNvGrpSpPr/>
          <p:nvPr/>
        </p:nvGrpSpPr>
        <p:grpSpPr>
          <a:xfrm>
            <a:off x="4697389" y="1500658"/>
            <a:ext cx="347520" cy="347104"/>
            <a:chOff x="4697389" y="1500658"/>
            <a:chExt cx="347520" cy="347104"/>
          </a:xfrm>
        </p:grpSpPr>
        <p:sp>
          <p:nvSpPr>
            <p:cNvPr id="16071" name="Google Shape;16071;p7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7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7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4" name="Google Shape;16074;p74"/>
          <p:cNvGrpSpPr/>
          <p:nvPr/>
        </p:nvGrpSpPr>
        <p:grpSpPr>
          <a:xfrm>
            <a:off x="3603533" y="1964946"/>
            <a:ext cx="347520" cy="353760"/>
            <a:chOff x="3603533" y="1964946"/>
            <a:chExt cx="347520" cy="353760"/>
          </a:xfrm>
        </p:grpSpPr>
        <p:sp>
          <p:nvSpPr>
            <p:cNvPr id="16075" name="Google Shape;16075;p7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7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8" name="Google Shape;16078;p74"/>
          <p:cNvGrpSpPr/>
          <p:nvPr/>
        </p:nvGrpSpPr>
        <p:grpSpPr>
          <a:xfrm>
            <a:off x="1950765" y="1964338"/>
            <a:ext cx="357792" cy="352448"/>
            <a:chOff x="1950765" y="1964338"/>
            <a:chExt cx="357792" cy="352448"/>
          </a:xfrm>
        </p:grpSpPr>
        <p:sp>
          <p:nvSpPr>
            <p:cNvPr id="16079" name="Google Shape;16079;p7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7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3" name="Google Shape;16083;p74"/>
          <p:cNvGrpSpPr/>
          <p:nvPr/>
        </p:nvGrpSpPr>
        <p:grpSpPr>
          <a:xfrm>
            <a:off x="7435629" y="1964690"/>
            <a:ext cx="367712" cy="353248"/>
            <a:chOff x="7435629" y="1964690"/>
            <a:chExt cx="367712" cy="353248"/>
          </a:xfrm>
        </p:grpSpPr>
        <p:sp>
          <p:nvSpPr>
            <p:cNvPr id="16084" name="Google Shape;16084;p7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7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7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8" name="Google Shape;16088;p74"/>
          <p:cNvGrpSpPr/>
          <p:nvPr/>
        </p:nvGrpSpPr>
        <p:grpSpPr>
          <a:xfrm>
            <a:off x="2512749" y="1965042"/>
            <a:ext cx="333024" cy="352896"/>
            <a:chOff x="2512749" y="1965042"/>
            <a:chExt cx="333024" cy="352896"/>
          </a:xfrm>
        </p:grpSpPr>
        <p:sp>
          <p:nvSpPr>
            <p:cNvPr id="16089" name="Google Shape;16089;p7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7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7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7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4" name="Google Shape;16094;p74"/>
          <p:cNvGrpSpPr/>
          <p:nvPr/>
        </p:nvGrpSpPr>
        <p:grpSpPr>
          <a:xfrm>
            <a:off x="1398317" y="1981778"/>
            <a:ext cx="365792" cy="335392"/>
            <a:chOff x="1398317" y="1981778"/>
            <a:chExt cx="365792" cy="335392"/>
          </a:xfrm>
        </p:grpSpPr>
        <p:sp>
          <p:nvSpPr>
            <p:cNvPr id="16095" name="Google Shape;16095;p7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7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7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7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7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1" name="Google Shape;16101;p74"/>
          <p:cNvGrpSpPr/>
          <p:nvPr/>
        </p:nvGrpSpPr>
        <p:grpSpPr>
          <a:xfrm>
            <a:off x="3052237" y="2003570"/>
            <a:ext cx="353600" cy="314752"/>
            <a:chOff x="3052237" y="2003570"/>
            <a:chExt cx="353600" cy="314752"/>
          </a:xfrm>
        </p:grpSpPr>
        <p:sp>
          <p:nvSpPr>
            <p:cNvPr id="16102" name="Google Shape;16102;p7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7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7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5" name="Google Shape;16105;p74"/>
          <p:cNvGrpSpPr/>
          <p:nvPr/>
        </p:nvGrpSpPr>
        <p:grpSpPr>
          <a:xfrm>
            <a:off x="1404013" y="2958066"/>
            <a:ext cx="368096" cy="223968"/>
            <a:chOff x="1404013" y="2958066"/>
            <a:chExt cx="368096" cy="223968"/>
          </a:xfrm>
        </p:grpSpPr>
        <p:sp>
          <p:nvSpPr>
            <p:cNvPr id="16106" name="Google Shape;16106;p7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08" name="Google Shape;16108;p74"/>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4"/>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10" name="Google Shape;16110;p74"/>
          <p:cNvGrpSpPr/>
          <p:nvPr/>
        </p:nvGrpSpPr>
        <p:grpSpPr>
          <a:xfrm>
            <a:off x="1951149" y="2885202"/>
            <a:ext cx="370368" cy="367328"/>
            <a:chOff x="1951149" y="2885202"/>
            <a:chExt cx="370368" cy="367328"/>
          </a:xfrm>
        </p:grpSpPr>
        <p:sp>
          <p:nvSpPr>
            <p:cNvPr id="16111" name="Google Shape;16111;p7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4" name="Google Shape;16114;p74"/>
          <p:cNvGrpSpPr/>
          <p:nvPr/>
        </p:nvGrpSpPr>
        <p:grpSpPr>
          <a:xfrm>
            <a:off x="2501677" y="2906162"/>
            <a:ext cx="367328" cy="327296"/>
            <a:chOff x="2501677" y="2906162"/>
            <a:chExt cx="367328" cy="327296"/>
          </a:xfrm>
        </p:grpSpPr>
        <p:sp>
          <p:nvSpPr>
            <p:cNvPr id="16115" name="Google Shape;16115;p7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7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7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18" name="Google Shape;16118;p74"/>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19" name="Google Shape;16119;p74"/>
          <p:cNvGrpSpPr/>
          <p:nvPr/>
        </p:nvGrpSpPr>
        <p:grpSpPr>
          <a:xfrm>
            <a:off x="3050317" y="2893714"/>
            <a:ext cx="367712" cy="354240"/>
            <a:chOff x="3050317" y="2893714"/>
            <a:chExt cx="367712" cy="354240"/>
          </a:xfrm>
        </p:grpSpPr>
        <p:sp>
          <p:nvSpPr>
            <p:cNvPr id="16120" name="Google Shape;16120;p7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7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22" name="Google Shape;16122;p74"/>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74"/>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24" name="Google Shape;16124;p74"/>
          <p:cNvGrpSpPr/>
          <p:nvPr/>
        </p:nvGrpSpPr>
        <p:grpSpPr>
          <a:xfrm>
            <a:off x="7531277" y="2886354"/>
            <a:ext cx="185184" cy="367296"/>
            <a:chOff x="7531277" y="2886354"/>
            <a:chExt cx="185184" cy="367296"/>
          </a:xfrm>
        </p:grpSpPr>
        <p:sp>
          <p:nvSpPr>
            <p:cNvPr id="16125" name="Google Shape;16125;p7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8" name="Google Shape;16128;p74"/>
          <p:cNvGrpSpPr/>
          <p:nvPr/>
        </p:nvGrpSpPr>
        <p:grpSpPr>
          <a:xfrm>
            <a:off x="6926637" y="2886738"/>
            <a:ext cx="297184" cy="367296"/>
            <a:chOff x="6926637" y="2886738"/>
            <a:chExt cx="297184" cy="367296"/>
          </a:xfrm>
        </p:grpSpPr>
        <p:sp>
          <p:nvSpPr>
            <p:cNvPr id="16129" name="Google Shape;16129;p7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7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32" name="Google Shape;16132;p74"/>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4"/>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34" name="Google Shape;16134;p74"/>
          <p:cNvGrpSpPr/>
          <p:nvPr/>
        </p:nvGrpSpPr>
        <p:grpSpPr>
          <a:xfrm>
            <a:off x="6340653" y="2886354"/>
            <a:ext cx="370368" cy="368064"/>
            <a:chOff x="6340653" y="2886354"/>
            <a:chExt cx="370368" cy="368064"/>
          </a:xfrm>
        </p:grpSpPr>
        <p:sp>
          <p:nvSpPr>
            <p:cNvPr id="16135" name="Google Shape;16135;p7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7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7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7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7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7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1" name="Google Shape;16141;p74"/>
          <p:cNvGrpSpPr/>
          <p:nvPr/>
        </p:nvGrpSpPr>
        <p:grpSpPr>
          <a:xfrm>
            <a:off x="5246797" y="1981426"/>
            <a:ext cx="354752" cy="336512"/>
            <a:chOff x="5246797" y="1981426"/>
            <a:chExt cx="354752" cy="336512"/>
          </a:xfrm>
        </p:grpSpPr>
        <p:sp>
          <p:nvSpPr>
            <p:cNvPr id="16142" name="Google Shape;16142;p7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4" name="Google Shape;16144;p74"/>
          <p:cNvGrpSpPr/>
          <p:nvPr/>
        </p:nvGrpSpPr>
        <p:grpSpPr>
          <a:xfrm>
            <a:off x="4148749" y="2102066"/>
            <a:ext cx="355136" cy="216256"/>
            <a:chOff x="4148749" y="2102066"/>
            <a:chExt cx="355136" cy="216256"/>
          </a:xfrm>
        </p:grpSpPr>
        <p:sp>
          <p:nvSpPr>
            <p:cNvPr id="16145" name="Google Shape;16145;p7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7" name="Google Shape;16147;p74"/>
          <p:cNvGrpSpPr/>
          <p:nvPr/>
        </p:nvGrpSpPr>
        <p:grpSpPr>
          <a:xfrm>
            <a:off x="5794669" y="2001426"/>
            <a:ext cx="354752" cy="315360"/>
            <a:chOff x="5794669" y="2001426"/>
            <a:chExt cx="354752" cy="315360"/>
          </a:xfrm>
        </p:grpSpPr>
        <p:sp>
          <p:nvSpPr>
            <p:cNvPr id="16148" name="Google Shape;16148;p7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0" name="Google Shape;16150;p74"/>
          <p:cNvGrpSpPr/>
          <p:nvPr/>
        </p:nvGrpSpPr>
        <p:grpSpPr>
          <a:xfrm>
            <a:off x="6345229" y="2029842"/>
            <a:ext cx="352832" cy="289216"/>
            <a:chOff x="6345229" y="2029842"/>
            <a:chExt cx="352832" cy="289216"/>
          </a:xfrm>
        </p:grpSpPr>
        <p:sp>
          <p:nvSpPr>
            <p:cNvPr id="16151" name="Google Shape;16151;p7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3" name="Google Shape;16153;p74"/>
          <p:cNvGrpSpPr/>
          <p:nvPr/>
        </p:nvGrpSpPr>
        <p:grpSpPr>
          <a:xfrm>
            <a:off x="4697389" y="2036338"/>
            <a:ext cx="354752" cy="281984"/>
            <a:chOff x="4697389" y="2036338"/>
            <a:chExt cx="354752" cy="281984"/>
          </a:xfrm>
        </p:grpSpPr>
        <p:sp>
          <p:nvSpPr>
            <p:cNvPr id="16154" name="Google Shape;16154;p7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7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6" name="Google Shape;16156;p74"/>
          <p:cNvGrpSpPr/>
          <p:nvPr/>
        </p:nvGrpSpPr>
        <p:grpSpPr>
          <a:xfrm>
            <a:off x="1404013" y="2424754"/>
            <a:ext cx="353600" cy="354944"/>
            <a:chOff x="1404013" y="2424754"/>
            <a:chExt cx="353600" cy="354944"/>
          </a:xfrm>
        </p:grpSpPr>
        <p:sp>
          <p:nvSpPr>
            <p:cNvPr id="16157" name="Google Shape;16157;p7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7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7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2" name="Google Shape;16162;p74"/>
          <p:cNvGrpSpPr/>
          <p:nvPr/>
        </p:nvGrpSpPr>
        <p:grpSpPr>
          <a:xfrm>
            <a:off x="854253" y="2428274"/>
            <a:ext cx="355104" cy="351040"/>
            <a:chOff x="854253" y="2428274"/>
            <a:chExt cx="355104" cy="351040"/>
          </a:xfrm>
        </p:grpSpPr>
        <p:sp>
          <p:nvSpPr>
            <p:cNvPr id="16163" name="Google Shape;16163;p7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7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5" name="Google Shape;16165;p74"/>
          <p:cNvGrpSpPr/>
          <p:nvPr/>
        </p:nvGrpSpPr>
        <p:grpSpPr>
          <a:xfrm>
            <a:off x="6896909" y="2440946"/>
            <a:ext cx="354752" cy="275904"/>
            <a:chOff x="6896909" y="2440946"/>
            <a:chExt cx="354752" cy="275904"/>
          </a:xfrm>
        </p:grpSpPr>
        <p:sp>
          <p:nvSpPr>
            <p:cNvPr id="16166" name="Google Shape;16166;p7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68" name="Google Shape;16168;p74"/>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69" name="Google Shape;16169;p74"/>
          <p:cNvGrpSpPr/>
          <p:nvPr/>
        </p:nvGrpSpPr>
        <p:grpSpPr>
          <a:xfrm>
            <a:off x="5265069" y="2424754"/>
            <a:ext cx="321984" cy="354560"/>
            <a:chOff x="5265069" y="2424754"/>
            <a:chExt cx="321984" cy="354560"/>
          </a:xfrm>
        </p:grpSpPr>
        <p:sp>
          <p:nvSpPr>
            <p:cNvPr id="16170" name="Google Shape;16170;p7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2" name="Google Shape;16172;p74"/>
          <p:cNvGrpSpPr/>
          <p:nvPr/>
        </p:nvGrpSpPr>
        <p:grpSpPr>
          <a:xfrm>
            <a:off x="4150669" y="2466770"/>
            <a:ext cx="355104" cy="259584"/>
            <a:chOff x="4150669" y="2466770"/>
            <a:chExt cx="355104" cy="259584"/>
          </a:xfrm>
        </p:grpSpPr>
        <p:sp>
          <p:nvSpPr>
            <p:cNvPr id="16173" name="Google Shape;16173;p7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7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7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7" name="Google Shape;16177;p74"/>
          <p:cNvGrpSpPr/>
          <p:nvPr/>
        </p:nvGrpSpPr>
        <p:grpSpPr>
          <a:xfrm>
            <a:off x="4699693" y="2424946"/>
            <a:ext cx="354336" cy="353984"/>
            <a:chOff x="4699693" y="2424946"/>
            <a:chExt cx="354336" cy="353984"/>
          </a:xfrm>
        </p:grpSpPr>
        <p:sp>
          <p:nvSpPr>
            <p:cNvPr id="16178" name="Google Shape;16178;p7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7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80" name="Google Shape;16180;p74"/>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4"/>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82" name="Google Shape;16182;p74"/>
          <p:cNvGrpSpPr/>
          <p:nvPr/>
        </p:nvGrpSpPr>
        <p:grpSpPr>
          <a:xfrm>
            <a:off x="1953037" y="2552242"/>
            <a:ext cx="355136" cy="227072"/>
            <a:chOff x="1953037" y="2552242"/>
            <a:chExt cx="355136" cy="227072"/>
          </a:xfrm>
        </p:grpSpPr>
        <p:sp>
          <p:nvSpPr>
            <p:cNvPr id="16183" name="Google Shape;16183;p7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7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85" name="Google Shape;16185;p74"/>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86" name="Google Shape;16186;p74"/>
          <p:cNvGrpSpPr/>
          <p:nvPr/>
        </p:nvGrpSpPr>
        <p:grpSpPr>
          <a:xfrm>
            <a:off x="2500941" y="2527218"/>
            <a:ext cx="355104" cy="250944"/>
            <a:chOff x="2500941" y="2527218"/>
            <a:chExt cx="355104" cy="250944"/>
          </a:xfrm>
        </p:grpSpPr>
        <p:sp>
          <p:nvSpPr>
            <p:cNvPr id="16187" name="Google Shape;16187;p7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7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7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92" name="Google Shape;16192;p74"/>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93" name="Google Shape;16193;p74"/>
          <p:cNvGrpSpPr/>
          <p:nvPr/>
        </p:nvGrpSpPr>
        <p:grpSpPr>
          <a:xfrm>
            <a:off x="7993805" y="2427122"/>
            <a:ext cx="356256" cy="351808"/>
            <a:chOff x="7993805" y="2427122"/>
            <a:chExt cx="356256" cy="351808"/>
          </a:xfrm>
        </p:grpSpPr>
        <p:sp>
          <p:nvSpPr>
            <p:cNvPr id="16194" name="Google Shape;16194;p7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7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7" name="Google Shape;16197;p74"/>
          <p:cNvGrpSpPr/>
          <p:nvPr/>
        </p:nvGrpSpPr>
        <p:grpSpPr>
          <a:xfrm>
            <a:off x="878637" y="1965010"/>
            <a:ext cx="308640" cy="353312"/>
            <a:chOff x="878637" y="1965010"/>
            <a:chExt cx="308640" cy="353312"/>
          </a:xfrm>
        </p:grpSpPr>
        <p:sp>
          <p:nvSpPr>
            <p:cNvPr id="16198" name="Google Shape;16198;p7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1" name="Google Shape;16201;p74"/>
          <p:cNvGrpSpPr/>
          <p:nvPr/>
        </p:nvGrpSpPr>
        <p:grpSpPr>
          <a:xfrm>
            <a:off x="6896141" y="1964722"/>
            <a:ext cx="348256" cy="352448"/>
            <a:chOff x="6896141" y="1964722"/>
            <a:chExt cx="348256" cy="352448"/>
          </a:xfrm>
        </p:grpSpPr>
        <p:sp>
          <p:nvSpPr>
            <p:cNvPr id="16202" name="Google Shape;16202;p7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7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5" name="Google Shape;16205;p74"/>
          <p:cNvGrpSpPr/>
          <p:nvPr/>
        </p:nvGrpSpPr>
        <p:grpSpPr>
          <a:xfrm>
            <a:off x="7989997" y="2015378"/>
            <a:ext cx="355136" cy="303328"/>
            <a:chOff x="7989997" y="2015378"/>
            <a:chExt cx="355136" cy="303328"/>
          </a:xfrm>
        </p:grpSpPr>
        <p:sp>
          <p:nvSpPr>
            <p:cNvPr id="16206" name="Google Shape;16206;p7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7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7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9" name="Google Shape;16209;p74"/>
          <p:cNvGrpSpPr/>
          <p:nvPr/>
        </p:nvGrpSpPr>
        <p:grpSpPr>
          <a:xfrm>
            <a:off x="3598221" y="1509362"/>
            <a:ext cx="348640" cy="330784"/>
            <a:chOff x="3598221" y="1509362"/>
            <a:chExt cx="348640" cy="330784"/>
          </a:xfrm>
        </p:grpSpPr>
        <p:sp>
          <p:nvSpPr>
            <p:cNvPr id="16210" name="Google Shape;16210;p7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7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7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7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4" name="Google Shape;16214;p74"/>
          <p:cNvGrpSpPr/>
          <p:nvPr/>
        </p:nvGrpSpPr>
        <p:grpSpPr>
          <a:xfrm>
            <a:off x="5246797" y="1500658"/>
            <a:ext cx="347872" cy="347488"/>
            <a:chOff x="5246797" y="1500658"/>
            <a:chExt cx="347872" cy="347488"/>
          </a:xfrm>
        </p:grpSpPr>
        <p:sp>
          <p:nvSpPr>
            <p:cNvPr id="16215" name="Google Shape;16215;p7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7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7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7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9" name="Google Shape;16219;p74"/>
          <p:cNvGrpSpPr/>
          <p:nvPr/>
        </p:nvGrpSpPr>
        <p:grpSpPr>
          <a:xfrm>
            <a:off x="5796589" y="1500658"/>
            <a:ext cx="349024" cy="346752"/>
            <a:chOff x="5796589" y="1500658"/>
            <a:chExt cx="349024" cy="346752"/>
          </a:xfrm>
        </p:grpSpPr>
        <p:sp>
          <p:nvSpPr>
            <p:cNvPr id="16220" name="Google Shape;16220;p7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1" name="Google Shape;16221;p74"/>
            <p:cNvGrpSpPr/>
            <p:nvPr/>
          </p:nvGrpSpPr>
          <p:grpSpPr>
            <a:xfrm>
              <a:off x="5796589" y="1500658"/>
              <a:ext cx="349024" cy="346752"/>
              <a:chOff x="5796589" y="1500658"/>
              <a:chExt cx="349024" cy="346752"/>
            </a:xfrm>
          </p:grpSpPr>
          <p:sp>
            <p:nvSpPr>
              <p:cNvPr id="16222" name="Google Shape;16222;p7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26" name="Google Shape;16226;p74"/>
          <p:cNvGrpSpPr/>
          <p:nvPr/>
        </p:nvGrpSpPr>
        <p:grpSpPr>
          <a:xfrm>
            <a:off x="6895373" y="1502578"/>
            <a:ext cx="348640" cy="343296"/>
            <a:chOff x="6895373" y="1502578"/>
            <a:chExt cx="348640" cy="343296"/>
          </a:xfrm>
        </p:grpSpPr>
        <p:sp>
          <p:nvSpPr>
            <p:cNvPr id="16227" name="Google Shape;16227;p7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7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0" name="Google Shape;16230;p74"/>
          <p:cNvGrpSpPr/>
          <p:nvPr/>
        </p:nvGrpSpPr>
        <p:grpSpPr>
          <a:xfrm>
            <a:off x="4147597" y="1505458"/>
            <a:ext cx="347904" cy="336992"/>
            <a:chOff x="4147597" y="1505458"/>
            <a:chExt cx="347904" cy="336992"/>
          </a:xfrm>
        </p:grpSpPr>
        <p:sp>
          <p:nvSpPr>
            <p:cNvPr id="16231" name="Google Shape;16231;p7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7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7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7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7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7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8" name="Google Shape;16238;p74"/>
          <p:cNvGrpSpPr/>
          <p:nvPr/>
        </p:nvGrpSpPr>
        <p:grpSpPr>
          <a:xfrm>
            <a:off x="2499405" y="1499890"/>
            <a:ext cx="347488" cy="348256"/>
            <a:chOff x="2499405" y="1499890"/>
            <a:chExt cx="347488" cy="348256"/>
          </a:xfrm>
        </p:grpSpPr>
        <p:sp>
          <p:nvSpPr>
            <p:cNvPr id="16239" name="Google Shape;16239;p7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7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7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4" name="Google Shape;16244;p74"/>
          <p:cNvGrpSpPr/>
          <p:nvPr/>
        </p:nvGrpSpPr>
        <p:grpSpPr>
          <a:xfrm>
            <a:off x="1956845" y="1500498"/>
            <a:ext cx="331520" cy="348032"/>
            <a:chOff x="1956845" y="1500498"/>
            <a:chExt cx="331520" cy="348032"/>
          </a:xfrm>
        </p:grpSpPr>
        <p:sp>
          <p:nvSpPr>
            <p:cNvPr id="16245" name="Google Shape;16245;p7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7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7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7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7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7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7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7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7" name="Google Shape;16257;p74"/>
          <p:cNvGrpSpPr/>
          <p:nvPr/>
        </p:nvGrpSpPr>
        <p:grpSpPr>
          <a:xfrm>
            <a:off x="6345613" y="1549874"/>
            <a:ext cx="348640" cy="250656"/>
            <a:chOff x="6345613" y="1549874"/>
            <a:chExt cx="348640" cy="250656"/>
          </a:xfrm>
        </p:grpSpPr>
        <p:sp>
          <p:nvSpPr>
            <p:cNvPr id="16258" name="Google Shape;16258;p7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7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7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7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7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7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4" name="Google Shape;16264;p74"/>
          <p:cNvGrpSpPr/>
          <p:nvPr/>
        </p:nvGrpSpPr>
        <p:grpSpPr>
          <a:xfrm>
            <a:off x="7444781" y="1507026"/>
            <a:ext cx="348640" cy="334272"/>
            <a:chOff x="7444781" y="1507026"/>
            <a:chExt cx="348640" cy="334272"/>
          </a:xfrm>
        </p:grpSpPr>
        <p:sp>
          <p:nvSpPr>
            <p:cNvPr id="16265" name="Google Shape;16265;p7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7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7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7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7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0" name="Google Shape;16270;p74"/>
          <p:cNvGrpSpPr/>
          <p:nvPr/>
        </p:nvGrpSpPr>
        <p:grpSpPr>
          <a:xfrm>
            <a:off x="7995341" y="1506738"/>
            <a:ext cx="347872" cy="334944"/>
            <a:chOff x="7995341" y="1506738"/>
            <a:chExt cx="347872" cy="334944"/>
          </a:xfrm>
        </p:grpSpPr>
        <p:sp>
          <p:nvSpPr>
            <p:cNvPr id="16271" name="Google Shape;16271;p7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7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7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7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7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7" name="Google Shape;16277;p74"/>
          <p:cNvGrpSpPr/>
          <p:nvPr/>
        </p:nvGrpSpPr>
        <p:grpSpPr>
          <a:xfrm>
            <a:off x="3048045" y="1522930"/>
            <a:ext cx="347872" cy="303904"/>
            <a:chOff x="3048045" y="1522930"/>
            <a:chExt cx="347872" cy="303904"/>
          </a:xfrm>
        </p:grpSpPr>
        <p:sp>
          <p:nvSpPr>
            <p:cNvPr id="16278" name="Google Shape;16278;p7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79" name="Google Shape;16279;p74"/>
            <p:cNvGrpSpPr/>
            <p:nvPr/>
          </p:nvGrpSpPr>
          <p:grpSpPr>
            <a:xfrm>
              <a:off x="3048045" y="1522930"/>
              <a:ext cx="347872" cy="303904"/>
              <a:chOff x="3048045" y="1522930"/>
              <a:chExt cx="347872" cy="303904"/>
            </a:xfrm>
          </p:grpSpPr>
          <p:sp>
            <p:nvSpPr>
              <p:cNvPr id="16280" name="Google Shape;16280;p7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7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82" name="Google Shape;16282;p74"/>
          <p:cNvGrpSpPr/>
          <p:nvPr/>
        </p:nvGrpSpPr>
        <p:grpSpPr>
          <a:xfrm>
            <a:off x="1133133" y="3351922"/>
            <a:ext cx="313984" cy="358560"/>
            <a:chOff x="1133133" y="3351922"/>
            <a:chExt cx="313984" cy="358560"/>
          </a:xfrm>
        </p:grpSpPr>
        <p:sp>
          <p:nvSpPr>
            <p:cNvPr id="16283" name="Google Shape;16283;p7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7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7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7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7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7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7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7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7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7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9" name="Google Shape;16299;p74"/>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00" name="Google Shape;16300;p74"/>
          <p:cNvGrpSpPr/>
          <p:nvPr/>
        </p:nvGrpSpPr>
        <p:grpSpPr>
          <a:xfrm>
            <a:off x="2795053" y="3352594"/>
            <a:ext cx="288448" cy="357120"/>
            <a:chOff x="2795053" y="3352594"/>
            <a:chExt cx="288448" cy="357120"/>
          </a:xfrm>
        </p:grpSpPr>
        <p:sp>
          <p:nvSpPr>
            <p:cNvPr id="16301" name="Google Shape;16301;p7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7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7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7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7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7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0" name="Google Shape;16310;p74"/>
          <p:cNvGrpSpPr/>
          <p:nvPr/>
        </p:nvGrpSpPr>
        <p:grpSpPr>
          <a:xfrm>
            <a:off x="2236525" y="3353202"/>
            <a:ext cx="304832" cy="356512"/>
            <a:chOff x="2236525" y="3353202"/>
            <a:chExt cx="304832" cy="356512"/>
          </a:xfrm>
        </p:grpSpPr>
        <p:sp>
          <p:nvSpPr>
            <p:cNvPr id="16311" name="Google Shape;16311;p7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7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4" name="Google Shape;16314;p74"/>
          <p:cNvGrpSpPr/>
          <p:nvPr/>
        </p:nvGrpSpPr>
        <p:grpSpPr>
          <a:xfrm>
            <a:off x="3910637" y="3352690"/>
            <a:ext cx="256800" cy="357024"/>
            <a:chOff x="3910637" y="3352690"/>
            <a:chExt cx="256800" cy="357024"/>
          </a:xfrm>
        </p:grpSpPr>
        <p:sp>
          <p:nvSpPr>
            <p:cNvPr id="16315" name="Google Shape;16315;p7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8" name="Google Shape;16318;p74"/>
          <p:cNvGrpSpPr/>
          <p:nvPr/>
        </p:nvGrpSpPr>
        <p:grpSpPr>
          <a:xfrm>
            <a:off x="6056429" y="3351922"/>
            <a:ext cx="360064" cy="360096"/>
            <a:chOff x="6056429" y="3351922"/>
            <a:chExt cx="360064" cy="360096"/>
          </a:xfrm>
        </p:grpSpPr>
        <p:sp>
          <p:nvSpPr>
            <p:cNvPr id="16319" name="Google Shape;16319;p7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2" name="Google Shape;16322;p74"/>
          <p:cNvGrpSpPr/>
          <p:nvPr/>
        </p:nvGrpSpPr>
        <p:grpSpPr>
          <a:xfrm>
            <a:off x="6608877" y="3353074"/>
            <a:ext cx="357408" cy="357408"/>
            <a:chOff x="6608877" y="3353074"/>
            <a:chExt cx="357408" cy="357408"/>
          </a:xfrm>
        </p:grpSpPr>
        <p:sp>
          <p:nvSpPr>
            <p:cNvPr id="16323" name="Google Shape;16323;p7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7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7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7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7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0" name="Google Shape;16330;p74"/>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1" name="Google Shape;16331;p74"/>
          <p:cNvGrpSpPr/>
          <p:nvPr/>
        </p:nvGrpSpPr>
        <p:grpSpPr>
          <a:xfrm>
            <a:off x="3316269" y="3352402"/>
            <a:ext cx="344832" cy="356544"/>
            <a:chOff x="3316269" y="3352402"/>
            <a:chExt cx="344832" cy="356544"/>
          </a:xfrm>
        </p:grpSpPr>
        <p:sp>
          <p:nvSpPr>
            <p:cNvPr id="16332" name="Google Shape;16332;p7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5" name="Google Shape;16335;p74"/>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6" name="Google Shape;16336;p74"/>
          <p:cNvGrpSpPr/>
          <p:nvPr/>
        </p:nvGrpSpPr>
        <p:grpSpPr>
          <a:xfrm>
            <a:off x="4959533" y="3370226"/>
            <a:ext cx="357408" cy="323488"/>
            <a:chOff x="4959533" y="3370226"/>
            <a:chExt cx="357408" cy="323488"/>
          </a:xfrm>
        </p:grpSpPr>
        <p:sp>
          <p:nvSpPr>
            <p:cNvPr id="16337" name="Google Shape;16337;p7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7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9" name="Google Shape;16339;p74"/>
          <p:cNvGrpSpPr/>
          <p:nvPr/>
        </p:nvGrpSpPr>
        <p:grpSpPr>
          <a:xfrm>
            <a:off x="7158637" y="3353074"/>
            <a:ext cx="357056" cy="357408"/>
            <a:chOff x="7158637" y="3353074"/>
            <a:chExt cx="357056" cy="357408"/>
          </a:xfrm>
        </p:grpSpPr>
        <p:sp>
          <p:nvSpPr>
            <p:cNvPr id="16340" name="Google Shape;16340;p7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7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7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4" name="Google Shape;16344;p74"/>
          <p:cNvGrpSpPr/>
          <p:nvPr/>
        </p:nvGrpSpPr>
        <p:grpSpPr>
          <a:xfrm>
            <a:off x="5508909" y="3371506"/>
            <a:ext cx="358560" cy="319552"/>
            <a:chOff x="5508909" y="3371506"/>
            <a:chExt cx="358560" cy="319552"/>
          </a:xfrm>
        </p:grpSpPr>
        <p:sp>
          <p:nvSpPr>
            <p:cNvPr id="16345" name="Google Shape;16345;p7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7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7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7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7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58" name="Shape 16358"/>
        <p:cNvGrpSpPr/>
        <p:nvPr/>
      </p:nvGrpSpPr>
      <p:grpSpPr>
        <a:xfrm>
          <a:off x="0" y="0"/>
          <a:ext cx="0" cy="0"/>
          <a:chOff x="0" y="0"/>
          <a:chExt cx="0" cy="0"/>
        </a:xfrm>
      </p:grpSpPr>
      <p:sp>
        <p:nvSpPr>
          <p:cNvPr id="16359" name="Google Shape;16359;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6360" name="Google Shape;16360;p75"/>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61" name="Google Shape;16361;p75"/>
          <p:cNvGrpSpPr/>
          <p:nvPr/>
        </p:nvGrpSpPr>
        <p:grpSpPr>
          <a:xfrm>
            <a:off x="3303268" y="3817349"/>
            <a:ext cx="346056" cy="345674"/>
            <a:chOff x="3303268" y="3817349"/>
            <a:chExt cx="346056" cy="345674"/>
          </a:xfrm>
        </p:grpSpPr>
        <p:sp>
          <p:nvSpPr>
            <p:cNvPr id="16362" name="Google Shape;16362;p7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7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7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6" name="Google Shape;16366;p75"/>
          <p:cNvGrpSpPr/>
          <p:nvPr/>
        </p:nvGrpSpPr>
        <p:grpSpPr>
          <a:xfrm>
            <a:off x="3752358" y="3817349"/>
            <a:ext cx="346056" cy="345674"/>
            <a:chOff x="3752358" y="3817349"/>
            <a:chExt cx="346056" cy="345674"/>
          </a:xfrm>
        </p:grpSpPr>
        <p:sp>
          <p:nvSpPr>
            <p:cNvPr id="16367" name="Google Shape;16367;p7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7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7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1" name="Google Shape;16371;p75"/>
          <p:cNvGrpSpPr/>
          <p:nvPr/>
        </p:nvGrpSpPr>
        <p:grpSpPr>
          <a:xfrm>
            <a:off x="5100008" y="3817349"/>
            <a:ext cx="346024" cy="345674"/>
            <a:chOff x="5100008" y="3817349"/>
            <a:chExt cx="346024" cy="345674"/>
          </a:xfrm>
        </p:grpSpPr>
        <p:sp>
          <p:nvSpPr>
            <p:cNvPr id="16372" name="Google Shape;16372;p7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7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7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5" name="Google Shape;16375;p75"/>
          <p:cNvGrpSpPr/>
          <p:nvPr/>
        </p:nvGrpSpPr>
        <p:grpSpPr>
          <a:xfrm>
            <a:off x="5998919" y="3817349"/>
            <a:ext cx="345674" cy="345674"/>
            <a:chOff x="5998919" y="3817349"/>
            <a:chExt cx="345674" cy="345674"/>
          </a:xfrm>
        </p:grpSpPr>
        <p:sp>
          <p:nvSpPr>
            <p:cNvPr id="16376" name="Google Shape;16376;p7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7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9" name="Google Shape;16379;p75"/>
          <p:cNvGrpSpPr/>
          <p:nvPr/>
        </p:nvGrpSpPr>
        <p:grpSpPr>
          <a:xfrm>
            <a:off x="4201447" y="3817349"/>
            <a:ext cx="346024" cy="345674"/>
            <a:chOff x="4201447" y="3817349"/>
            <a:chExt cx="346024" cy="345674"/>
          </a:xfrm>
        </p:grpSpPr>
        <p:sp>
          <p:nvSpPr>
            <p:cNvPr id="16380" name="Google Shape;16380;p7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7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2" name="Google Shape;16382;p75"/>
          <p:cNvGrpSpPr/>
          <p:nvPr/>
        </p:nvGrpSpPr>
        <p:grpSpPr>
          <a:xfrm>
            <a:off x="4650919" y="3817349"/>
            <a:ext cx="346024" cy="345674"/>
            <a:chOff x="4650919" y="3817349"/>
            <a:chExt cx="346024" cy="345674"/>
          </a:xfrm>
        </p:grpSpPr>
        <p:sp>
          <p:nvSpPr>
            <p:cNvPr id="16383" name="Google Shape;16383;p7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6" name="Google Shape;16386;p75"/>
          <p:cNvGrpSpPr/>
          <p:nvPr/>
        </p:nvGrpSpPr>
        <p:grpSpPr>
          <a:xfrm>
            <a:off x="5549861" y="3817349"/>
            <a:ext cx="345642" cy="345674"/>
            <a:chOff x="5549861" y="3817349"/>
            <a:chExt cx="345642" cy="345674"/>
          </a:xfrm>
        </p:grpSpPr>
        <p:sp>
          <p:nvSpPr>
            <p:cNvPr id="16387" name="Google Shape;16387;p7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7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7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0" name="Google Shape;16390;p75"/>
          <p:cNvGrpSpPr/>
          <p:nvPr/>
        </p:nvGrpSpPr>
        <p:grpSpPr>
          <a:xfrm>
            <a:off x="1306445" y="3397829"/>
            <a:ext cx="367255" cy="269855"/>
            <a:chOff x="1306445" y="3397829"/>
            <a:chExt cx="367255" cy="269855"/>
          </a:xfrm>
        </p:grpSpPr>
        <p:sp>
          <p:nvSpPr>
            <p:cNvPr id="16391" name="Google Shape;16391;p7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7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7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7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7" name="Google Shape;16397;p75"/>
          <p:cNvGrpSpPr/>
          <p:nvPr/>
        </p:nvGrpSpPr>
        <p:grpSpPr>
          <a:xfrm>
            <a:off x="1781317" y="3391400"/>
            <a:ext cx="367255" cy="282364"/>
            <a:chOff x="1781317" y="3391400"/>
            <a:chExt cx="367255" cy="282364"/>
          </a:xfrm>
        </p:grpSpPr>
        <p:sp>
          <p:nvSpPr>
            <p:cNvPr id="16398" name="Google Shape;16398;p7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7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4" name="Google Shape;16404;p75"/>
          <p:cNvGrpSpPr/>
          <p:nvPr/>
        </p:nvGrpSpPr>
        <p:grpSpPr>
          <a:xfrm>
            <a:off x="3678830" y="3370933"/>
            <a:ext cx="369164" cy="323297"/>
            <a:chOff x="3678830" y="3370933"/>
            <a:chExt cx="369164" cy="323297"/>
          </a:xfrm>
        </p:grpSpPr>
        <p:sp>
          <p:nvSpPr>
            <p:cNvPr id="16405" name="Google Shape;16405;p7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7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7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7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7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7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7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7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7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6" name="Google Shape;16416;p75"/>
          <p:cNvGrpSpPr/>
          <p:nvPr/>
        </p:nvGrpSpPr>
        <p:grpSpPr>
          <a:xfrm>
            <a:off x="859265" y="3348175"/>
            <a:ext cx="312316" cy="368400"/>
            <a:chOff x="859265" y="3348175"/>
            <a:chExt cx="312316" cy="368400"/>
          </a:xfrm>
        </p:grpSpPr>
        <p:sp>
          <p:nvSpPr>
            <p:cNvPr id="16417" name="Google Shape;16417;p7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7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22" name="Google Shape;16422;p75"/>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23" name="Google Shape;16423;p75"/>
          <p:cNvGrpSpPr/>
          <p:nvPr/>
        </p:nvGrpSpPr>
        <p:grpSpPr>
          <a:xfrm>
            <a:off x="2766374" y="3361013"/>
            <a:ext cx="330110" cy="308908"/>
            <a:chOff x="2766264" y="3394042"/>
            <a:chExt cx="294873" cy="275934"/>
          </a:xfrm>
        </p:grpSpPr>
        <p:sp>
          <p:nvSpPr>
            <p:cNvPr id="16424" name="Google Shape;16424;p7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7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7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8" name="Google Shape;16428;p75"/>
          <p:cNvGrpSpPr/>
          <p:nvPr/>
        </p:nvGrpSpPr>
        <p:grpSpPr>
          <a:xfrm>
            <a:off x="3214972" y="3359188"/>
            <a:ext cx="346406" cy="347552"/>
            <a:chOff x="3214972" y="3359188"/>
            <a:chExt cx="346406" cy="347552"/>
          </a:xfrm>
        </p:grpSpPr>
        <p:sp>
          <p:nvSpPr>
            <p:cNvPr id="16429" name="Google Shape;16429;p7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7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7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7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7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7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7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7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7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7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7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7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7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7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3" name="Google Shape;16443;p75"/>
          <p:cNvGrpSpPr/>
          <p:nvPr/>
        </p:nvGrpSpPr>
        <p:grpSpPr>
          <a:xfrm>
            <a:off x="4629306" y="3409193"/>
            <a:ext cx="367255" cy="244486"/>
            <a:chOff x="4629306" y="3409193"/>
            <a:chExt cx="367255" cy="244486"/>
          </a:xfrm>
        </p:grpSpPr>
        <p:sp>
          <p:nvSpPr>
            <p:cNvPr id="16444" name="Google Shape;16444;p7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7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7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7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7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7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7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7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7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7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4" name="Google Shape;16454;p75"/>
          <p:cNvGrpSpPr/>
          <p:nvPr/>
        </p:nvGrpSpPr>
        <p:grpSpPr>
          <a:xfrm>
            <a:off x="4193490" y="3350084"/>
            <a:ext cx="289939" cy="334661"/>
            <a:chOff x="4193490" y="3350084"/>
            <a:chExt cx="289939" cy="334661"/>
          </a:xfrm>
        </p:grpSpPr>
        <p:sp>
          <p:nvSpPr>
            <p:cNvPr id="16455" name="Google Shape;16455;p7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7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7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7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7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7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7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7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7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7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5" name="Google Shape;16465;p75"/>
          <p:cNvGrpSpPr/>
          <p:nvPr/>
        </p:nvGrpSpPr>
        <p:grpSpPr>
          <a:xfrm>
            <a:off x="6533281" y="3351230"/>
            <a:ext cx="357037" cy="357005"/>
            <a:chOff x="6533281" y="3351230"/>
            <a:chExt cx="357037" cy="357005"/>
          </a:xfrm>
        </p:grpSpPr>
        <p:sp>
          <p:nvSpPr>
            <p:cNvPr id="16466" name="Google Shape;16466;p7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7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7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9" name="Google Shape;16469;p75"/>
          <p:cNvGrpSpPr/>
          <p:nvPr/>
        </p:nvGrpSpPr>
        <p:grpSpPr>
          <a:xfrm>
            <a:off x="6058441" y="3351230"/>
            <a:ext cx="357387" cy="357005"/>
            <a:chOff x="6058441" y="3351230"/>
            <a:chExt cx="357387" cy="357005"/>
          </a:xfrm>
        </p:grpSpPr>
        <p:sp>
          <p:nvSpPr>
            <p:cNvPr id="16470" name="Google Shape;16470;p7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7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2" name="Google Shape;16472;p75"/>
          <p:cNvGrpSpPr/>
          <p:nvPr/>
        </p:nvGrpSpPr>
        <p:grpSpPr>
          <a:xfrm>
            <a:off x="7957483" y="3350848"/>
            <a:ext cx="357387" cy="357387"/>
            <a:chOff x="7957483" y="3350848"/>
            <a:chExt cx="357387" cy="357387"/>
          </a:xfrm>
        </p:grpSpPr>
        <p:sp>
          <p:nvSpPr>
            <p:cNvPr id="16473" name="Google Shape;16473;p7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7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7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6" name="Google Shape;16476;p75"/>
          <p:cNvGrpSpPr/>
          <p:nvPr/>
        </p:nvGrpSpPr>
        <p:grpSpPr>
          <a:xfrm>
            <a:off x="7007771" y="3351230"/>
            <a:ext cx="357387" cy="357005"/>
            <a:chOff x="7007771" y="3351230"/>
            <a:chExt cx="357387" cy="357005"/>
          </a:xfrm>
        </p:grpSpPr>
        <p:sp>
          <p:nvSpPr>
            <p:cNvPr id="16477" name="Google Shape;16477;p7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7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7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7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7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2" name="Google Shape;16482;p75"/>
          <p:cNvGrpSpPr/>
          <p:nvPr/>
        </p:nvGrpSpPr>
        <p:grpSpPr>
          <a:xfrm>
            <a:off x="5108729" y="3351230"/>
            <a:ext cx="357005" cy="357005"/>
            <a:chOff x="5108729" y="3351230"/>
            <a:chExt cx="357005" cy="357005"/>
          </a:xfrm>
        </p:grpSpPr>
        <p:sp>
          <p:nvSpPr>
            <p:cNvPr id="16483" name="Google Shape;16483;p7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7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5" name="Google Shape;16485;p75"/>
          <p:cNvGrpSpPr/>
          <p:nvPr/>
        </p:nvGrpSpPr>
        <p:grpSpPr>
          <a:xfrm>
            <a:off x="5583569" y="3351230"/>
            <a:ext cx="357419" cy="357005"/>
            <a:chOff x="5583569" y="3351230"/>
            <a:chExt cx="357419" cy="357005"/>
          </a:xfrm>
        </p:grpSpPr>
        <p:sp>
          <p:nvSpPr>
            <p:cNvPr id="16486" name="Google Shape;16486;p7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7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8" name="Google Shape;16488;p75"/>
          <p:cNvGrpSpPr/>
          <p:nvPr/>
        </p:nvGrpSpPr>
        <p:grpSpPr>
          <a:xfrm>
            <a:off x="7482229" y="3351230"/>
            <a:ext cx="357419" cy="357005"/>
            <a:chOff x="7482229" y="3351230"/>
            <a:chExt cx="357419" cy="357005"/>
          </a:xfrm>
        </p:grpSpPr>
        <p:sp>
          <p:nvSpPr>
            <p:cNvPr id="16489" name="Google Shape;16489;p7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7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7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7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7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4" name="Google Shape;16494;p75"/>
          <p:cNvGrpSpPr/>
          <p:nvPr/>
        </p:nvGrpSpPr>
        <p:grpSpPr>
          <a:xfrm>
            <a:off x="3764485" y="2890682"/>
            <a:ext cx="222874" cy="345737"/>
            <a:chOff x="3764485" y="2890682"/>
            <a:chExt cx="222874" cy="345737"/>
          </a:xfrm>
        </p:grpSpPr>
        <p:sp>
          <p:nvSpPr>
            <p:cNvPr id="16495" name="Google Shape;16495;p7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7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7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8" name="Google Shape;16498;p75"/>
          <p:cNvGrpSpPr/>
          <p:nvPr/>
        </p:nvGrpSpPr>
        <p:grpSpPr>
          <a:xfrm>
            <a:off x="2238616" y="2908131"/>
            <a:ext cx="422596" cy="310382"/>
            <a:chOff x="2278533" y="2937377"/>
            <a:chExt cx="346788" cy="254704"/>
          </a:xfrm>
        </p:grpSpPr>
        <p:sp>
          <p:nvSpPr>
            <p:cNvPr id="16499" name="Google Shape;16499;p7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7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01" name="Google Shape;16501;p75"/>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02" name="Google Shape;16502;p75"/>
          <p:cNvGrpSpPr/>
          <p:nvPr/>
        </p:nvGrpSpPr>
        <p:grpSpPr>
          <a:xfrm>
            <a:off x="1836637" y="2891510"/>
            <a:ext cx="286152" cy="346438"/>
            <a:chOff x="1836637" y="2891510"/>
            <a:chExt cx="286152" cy="346438"/>
          </a:xfrm>
        </p:grpSpPr>
        <p:sp>
          <p:nvSpPr>
            <p:cNvPr id="16503" name="Google Shape;16503;p7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7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7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6" name="Google Shape;16506;p75"/>
          <p:cNvGrpSpPr/>
          <p:nvPr/>
        </p:nvGrpSpPr>
        <p:grpSpPr>
          <a:xfrm>
            <a:off x="5585861" y="2905929"/>
            <a:ext cx="379764" cy="337684"/>
            <a:chOff x="5585861" y="2905929"/>
            <a:chExt cx="379764" cy="337684"/>
          </a:xfrm>
        </p:grpSpPr>
        <p:sp>
          <p:nvSpPr>
            <p:cNvPr id="16507" name="Google Shape;16507;p7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7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7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7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1" name="Google Shape;16511;p75"/>
          <p:cNvGrpSpPr/>
          <p:nvPr/>
        </p:nvGrpSpPr>
        <p:grpSpPr>
          <a:xfrm>
            <a:off x="1327676" y="2910480"/>
            <a:ext cx="347934" cy="310024"/>
            <a:chOff x="1327676" y="2910480"/>
            <a:chExt cx="347934" cy="310024"/>
          </a:xfrm>
        </p:grpSpPr>
        <p:sp>
          <p:nvSpPr>
            <p:cNvPr id="16512" name="Google Shape;16512;p7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7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7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7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7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17" name="Google Shape;16517;p75"/>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18" name="Google Shape;16518;p75"/>
          <p:cNvGrpSpPr/>
          <p:nvPr/>
        </p:nvGrpSpPr>
        <p:grpSpPr>
          <a:xfrm>
            <a:off x="2753401" y="2869564"/>
            <a:ext cx="382828" cy="358601"/>
            <a:chOff x="2753373" y="2902523"/>
            <a:chExt cx="347552" cy="325557"/>
          </a:xfrm>
        </p:grpSpPr>
        <p:sp>
          <p:nvSpPr>
            <p:cNvPr id="16519" name="Google Shape;16519;p7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7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7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7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7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7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5" name="Google Shape;16525;p75"/>
          <p:cNvGrpSpPr/>
          <p:nvPr/>
        </p:nvGrpSpPr>
        <p:grpSpPr>
          <a:xfrm>
            <a:off x="849016" y="2903255"/>
            <a:ext cx="356655" cy="335425"/>
            <a:chOff x="849016" y="2903255"/>
            <a:chExt cx="356655" cy="335425"/>
          </a:xfrm>
        </p:grpSpPr>
        <p:sp>
          <p:nvSpPr>
            <p:cNvPr id="16526" name="Google Shape;16526;p7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7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7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7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7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7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7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7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7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7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7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7" name="Google Shape;16537;p75"/>
          <p:cNvGrpSpPr/>
          <p:nvPr/>
        </p:nvGrpSpPr>
        <p:grpSpPr>
          <a:xfrm>
            <a:off x="4210933" y="2926777"/>
            <a:ext cx="280072" cy="275520"/>
            <a:chOff x="4210933" y="2926777"/>
            <a:chExt cx="280072" cy="275520"/>
          </a:xfrm>
        </p:grpSpPr>
        <p:sp>
          <p:nvSpPr>
            <p:cNvPr id="16538" name="Google Shape;16538;p7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7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7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7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7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7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7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7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7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7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7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7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7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1" name="Google Shape;16551;p75"/>
          <p:cNvGrpSpPr/>
          <p:nvPr/>
        </p:nvGrpSpPr>
        <p:grpSpPr>
          <a:xfrm>
            <a:off x="4667216" y="2915382"/>
            <a:ext cx="320273" cy="318395"/>
            <a:chOff x="4667216" y="2915382"/>
            <a:chExt cx="320273" cy="318395"/>
          </a:xfrm>
        </p:grpSpPr>
        <p:sp>
          <p:nvSpPr>
            <p:cNvPr id="16552" name="Google Shape;16552;p7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7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7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7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6" name="Google Shape;16556;p75"/>
          <p:cNvGrpSpPr/>
          <p:nvPr/>
        </p:nvGrpSpPr>
        <p:grpSpPr>
          <a:xfrm>
            <a:off x="5170480" y="2934639"/>
            <a:ext cx="261929" cy="280550"/>
            <a:chOff x="5170480" y="2934639"/>
            <a:chExt cx="261929" cy="280550"/>
          </a:xfrm>
        </p:grpSpPr>
        <p:sp>
          <p:nvSpPr>
            <p:cNvPr id="16557" name="Google Shape;16557;p7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7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7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7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7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7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7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4" name="Google Shape;16564;p75"/>
          <p:cNvGrpSpPr/>
          <p:nvPr/>
        </p:nvGrpSpPr>
        <p:grpSpPr>
          <a:xfrm>
            <a:off x="6069423" y="2891892"/>
            <a:ext cx="362321" cy="364231"/>
            <a:chOff x="6069423" y="2891892"/>
            <a:chExt cx="362321" cy="364231"/>
          </a:xfrm>
        </p:grpSpPr>
        <p:sp>
          <p:nvSpPr>
            <p:cNvPr id="16565" name="Google Shape;16565;p7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7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7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7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7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7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1" name="Google Shape;16571;p75"/>
          <p:cNvGrpSpPr/>
          <p:nvPr/>
        </p:nvGrpSpPr>
        <p:grpSpPr>
          <a:xfrm>
            <a:off x="6571955" y="2919170"/>
            <a:ext cx="308878" cy="311170"/>
            <a:chOff x="6571955" y="2919170"/>
            <a:chExt cx="308878" cy="311170"/>
          </a:xfrm>
        </p:grpSpPr>
        <p:sp>
          <p:nvSpPr>
            <p:cNvPr id="16572" name="Google Shape;16572;p7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7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7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7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7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7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7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7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7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7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2" name="Google Shape;16582;p75"/>
          <p:cNvGrpSpPr/>
          <p:nvPr/>
        </p:nvGrpSpPr>
        <p:grpSpPr>
          <a:xfrm>
            <a:off x="7500054" y="2934735"/>
            <a:ext cx="350576" cy="280454"/>
            <a:chOff x="7500054" y="2934735"/>
            <a:chExt cx="350576" cy="280454"/>
          </a:xfrm>
        </p:grpSpPr>
        <p:sp>
          <p:nvSpPr>
            <p:cNvPr id="16583" name="Google Shape;16583;p7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7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7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7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7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7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7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7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1" name="Google Shape;16591;p75"/>
          <p:cNvGrpSpPr/>
          <p:nvPr/>
        </p:nvGrpSpPr>
        <p:grpSpPr>
          <a:xfrm>
            <a:off x="7024430" y="2874662"/>
            <a:ext cx="332012" cy="355454"/>
            <a:chOff x="7055134" y="2919170"/>
            <a:chExt cx="290321" cy="310820"/>
          </a:xfrm>
        </p:grpSpPr>
        <p:sp>
          <p:nvSpPr>
            <p:cNvPr id="16592" name="Google Shape;16592;p7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7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7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7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7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7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7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7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7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7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7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7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7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7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6" name="Google Shape;16606;p75"/>
          <p:cNvGrpSpPr/>
          <p:nvPr/>
        </p:nvGrpSpPr>
        <p:grpSpPr>
          <a:xfrm>
            <a:off x="7985143" y="2900613"/>
            <a:ext cx="330109" cy="347552"/>
            <a:chOff x="7985143" y="2900613"/>
            <a:chExt cx="330109" cy="347552"/>
          </a:xfrm>
        </p:grpSpPr>
        <p:sp>
          <p:nvSpPr>
            <p:cNvPr id="16607" name="Google Shape;16607;p7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7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7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7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7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7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7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7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5" name="Google Shape;16615;p75"/>
          <p:cNvGrpSpPr/>
          <p:nvPr/>
        </p:nvGrpSpPr>
        <p:grpSpPr>
          <a:xfrm>
            <a:off x="7990840" y="2435226"/>
            <a:ext cx="354363" cy="353631"/>
            <a:chOff x="7990840" y="2435226"/>
            <a:chExt cx="354363" cy="353631"/>
          </a:xfrm>
        </p:grpSpPr>
        <p:sp>
          <p:nvSpPr>
            <p:cNvPr id="16616" name="Google Shape;16616;p7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7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7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9" name="Google Shape;16619;p75"/>
          <p:cNvGrpSpPr/>
          <p:nvPr/>
        </p:nvGrpSpPr>
        <p:grpSpPr>
          <a:xfrm>
            <a:off x="1817317" y="2480330"/>
            <a:ext cx="350958" cy="263043"/>
            <a:chOff x="1817317" y="2480330"/>
            <a:chExt cx="350958" cy="263043"/>
          </a:xfrm>
        </p:grpSpPr>
        <p:sp>
          <p:nvSpPr>
            <p:cNvPr id="16620" name="Google Shape;16620;p7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7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7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7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7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5" name="Google Shape;16625;p75"/>
          <p:cNvGrpSpPr/>
          <p:nvPr/>
        </p:nvGrpSpPr>
        <p:grpSpPr>
          <a:xfrm>
            <a:off x="1341727" y="2483349"/>
            <a:ext cx="419913" cy="308109"/>
            <a:chOff x="1341727" y="2483349"/>
            <a:chExt cx="419913" cy="308109"/>
          </a:xfrm>
        </p:grpSpPr>
        <p:sp>
          <p:nvSpPr>
            <p:cNvPr id="16626" name="Google Shape;16626;p7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7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7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9" name="Google Shape;16629;p75"/>
          <p:cNvGrpSpPr/>
          <p:nvPr/>
        </p:nvGrpSpPr>
        <p:grpSpPr>
          <a:xfrm>
            <a:off x="854332" y="2447736"/>
            <a:ext cx="376358" cy="330109"/>
            <a:chOff x="854332" y="2447736"/>
            <a:chExt cx="376358" cy="330109"/>
          </a:xfrm>
        </p:grpSpPr>
        <p:sp>
          <p:nvSpPr>
            <p:cNvPr id="16630" name="Google Shape;16630;p7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7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7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7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7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7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7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7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8" name="Google Shape;16638;p75"/>
          <p:cNvGrpSpPr/>
          <p:nvPr/>
        </p:nvGrpSpPr>
        <p:grpSpPr>
          <a:xfrm>
            <a:off x="4206763" y="2450951"/>
            <a:ext cx="322151" cy="322374"/>
            <a:chOff x="4206763" y="2450951"/>
            <a:chExt cx="322151" cy="322374"/>
          </a:xfrm>
        </p:grpSpPr>
        <p:sp>
          <p:nvSpPr>
            <p:cNvPr id="16639" name="Google Shape;16639;p7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7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1" name="Google Shape;16641;p75"/>
          <p:cNvGrpSpPr/>
          <p:nvPr/>
        </p:nvGrpSpPr>
        <p:grpSpPr>
          <a:xfrm>
            <a:off x="7528096" y="2450059"/>
            <a:ext cx="327976" cy="324316"/>
            <a:chOff x="7528096" y="2450059"/>
            <a:chExt cx="327976" cy="324316"/>
          </a:xfrm>
        </p:grpSpPr>
        <p:sp>
          <p:nvSpPr>
            <p:cNvPr id="16642" name="Google Shape;16642;p7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7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7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7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7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7" name="Google Shape;16647;p75"/>
          <p:cNvGrpSpPr/>
          <p:nvPr/>
        </p:nvGrpSpPr>
        <p:grpSpPr>
          <a:xfrm>
            <a:off x="7077129" y="2512542"/>
            <a:ext cx="282364" cy="198619"/>
            <a:chOff x="7077129" y="2512542"/>
            <a:chExt cx="282364" cy="198619"/>
          </a:xfrm>
        </p:grpSpPr>
        <p:sp>
          <p:nvSpPr>
            <p:cNvPr id="16648" name="Google Shape;16648;p7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7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7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7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7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7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4" name="Google Shape;16654;p75"/>
          <p:cNvGrpSpPr/>
          <p:nvPr/>
        </p:nvGrpSpPr>
        <p:grpSpPr>
          <a:xfrm>
            <a:off x="3725461" y="2444712"/>
            <a:ext cx="334279" cy="334661"/>
            <a:chOff x="3725461" y="2444712"/>
            <a:chExt cx="334279" cy="334661"/>
          </a:xfrm>
        </p:grpSpPr>
        <p:sp>
          <p:nvSpPr>
            <p:cNvPr id="16655" name="Google Shape;16655;p7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7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7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7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7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7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7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2" name="Google Shape;16662;p75"/>
          <p:cNvGrpSpPr/>
          <p:nvPr/>
        </p:nvGrpSpPr>
        <p:grpSpPr>
          <a:xfrm>
            <a:off x="6577238" y="2457221"/>
            <a:ext cx="332019" cy="310788"/>
            <a:chOff x="6577238" y="2457221"/>
            <a:chExt cx="332019" cy="310788"/>
          </a:xfrm>
        </p:grpSpPr>
        <p:sp>
          <p:nvSpPr>
            <p:cNvPr id="16663" name="Google Shape;16663;p7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7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7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7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7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7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9" name="Google Shape;16669;p75"/>
          <p:cNvGrpSpPr/>
          <p:nvPr/>
        </p:nvGrpSpPr>
        <p:grpSpPr>
          <a:xfrm>
            <a:off x="2818561" y="2439778"/>
            <a:ext cx="247892" cy="346024"/>
            <a:chOff x="2818561" y="2439778"/>
            <a:chExt cx="247892" cy="346024"/>
          </a:xfrm>
        </p:grpSpPr>
        <p:sp>
          <p:nvSpPr>
            <p:cNvPr id="16670" name="Google Shape;16670;p7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7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7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7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7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7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7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7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7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7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7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7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2" name="Google Shape;16682;p75"/>
          <p:cNvGrpSpPr/>
          <p:nvPr/>
        </p:nvGrpSpPr>
        <p:grpSpPr>
          <a:xfrm>
            <a:off x="3207778" y="2474632"/>
            <a:ext cx="419933" cy="275170"/>
            <a:chOff x="3207778" y="2474632"/>
            <a:chExt cx="419933" cy="275170"/>
          </a:xfrm>
        </p:grpSpPr>
        <p:sp>
          <p:nvSpPr>
            <p:cNvPr id="16683" name="Google Shape;16683;p7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7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7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7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7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7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7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7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7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7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7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7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7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7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7" name="Google Shape;16697;p75"/>
          <p:cNvGrpSpPr/>
          <p:nvPr/>
        </p:nvGrpSpPr>
        <p:grpSpPr>
          <a:xfrm>
            <a:off x="6099375" y="2456075"/>
            <a:ext cx="337684" cy="314194"/>
            <a:chOff x="6099375" y="2456075"/>
            <a:chExt cx="337684" cy="314194"/>
          </a:xfrm>
        </p:grpSpPr>
        <p:sp>
          <p:nvSpPr>
            <p:cNvPr id="16698" name="Google Shape;16698;p7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7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0" name="Google Shape;16700;p75"/>
          <p:cNvGrpSpPr/>
          <p:nvPr/>
        </p:nvGrpSpPr>
        <p:grpSpPr>
          <a:xfrm>
            <a:off x="2312623" y="2468584"/>
            <a:ext cx="312698" cy="286534"/>
            <a:chOff x="2312623" y="2468584"/>
            <a:chExt cx="312698" cy="286534"/>
          </a:xfrm>
        </p:grpSpPr>
        <p:sp>
          <p:nvSpPr>
            <p:cNvPr id="16701" name="Google Shape;16701;p7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7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7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4" name="Google Shape;16704;p75"/>
          <p:cNvGrpSpPr/>
          <p:nvPr/>
        </p:nvGrpSpPr>
        <p:grpSpPr>
          <a:xfrm>
            <a:off x="5618805" y="2440924"/>
            <a:ext cx="345292" cy="342618"/>
            <a:chOff x="5618805" y="2440924"/>
            <a:chExt cx="345292" cy="342618"/>
          </a:xfrm>
        </p:grpSpPr>
        <p:sp>
          <p:nvSpPr>
            <p:cNvPr id="16705" name="Google Shape;16705;p7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7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7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7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7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0" name="Google Shape;16710;p75"/>
          <p:cNvGrpSpPr/>
          <p:nvPr/>
        </p:nvGrpSpPr>
        <p:grpSpPr>
          <a:xfrm>
            <a:off x="4653179" y="2446590"/>
            <a:ext cx="377886" cy="331255"/>
            <a:chOff x="4653179" y="2446590"/>
            <a:chExt cx="377886" cy="331255"/>
          </a:xfrm>
        </p:grpSpPr>
        <p:sp>
          <p:nvSpPr>
            <p:cNvPr id="16711" name="Google Shape;16711;p7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7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7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7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5" name="Google Shape;16715;p75"/>
          <p:cNvGrpSpPr/>
          <p:nvPr/>
        </p:nvGrpSpPr>
        <p:grpSpPr>
          <a:xfrm>
            <a:off x="5184517" y="2459481"/>
            <a:ext cx="252062" cy="305122"/>
            <a:chOff x="5184517" y="2459481"/>
            <a:chExt cx="252062" cy="305122"/>
          </a:xfrm>
        </p:grpSpPr>
        <p:sp>
          <p:nvSpPr>
            <p:cNvPr id="16716" name="Google Shape;16716;p7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7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7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7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7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7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22" name="Google Shape;16722;p75"/>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23" name="Google Shape;16723;p75"/>
          <p:cNvGrpSpPr/>
          <p:nvPr/>
        </p:nvGrpSpPr>
        <p:grpSpPr>
          <a:xfrm>
            <a:off x="6155459" y="1969108"/>
            <a:ext cx="249770" cy="363849"/>
            <a:chOff x="6155459" y="1969108"/>
            <a:chExt cx="249770" cy="363849"/>
          </a:xfrm>
        </p:grpSpPr>
        <p:sp>
          <p:nvSpPr>
            <p:cNvPr id="16724" name="Google Shape;16724;p7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7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7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7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7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7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7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7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7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3" name="Google Shape;16733;p75"/>
          <p:cNvGrpSpPr/>
          <p:nvPr/>
        </p:nvGrpSpPr>
        <p:grpSpPr>
          <a:xfrm>
            <a:off x="2280029" y="1970604"/>
            <a:ext cx="353631" cy="354395"/>
            <a:chOff x="2280029" y="1970604"/>
            <a:chExt cx="353631" cy="354395"/>
          </a:xfrm>
        </p:grpSpPr>
        <p:sp>
          <p:nvSpPr>
            <p:cNvPr id="16734" name="Google Shape;16734;p7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7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7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7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8" name="Google Shape;16738;p75"/>
          <p:cNvGrpSpPr/>
          <p:nvPr/>
        </p:nvGrpSpPr>
        <p:grpSpPr>
          <a:xfrm>
            <a:off x="8065100" y="2000174"/>
            <a:ext cx="255086" cy="301685"/>
            <a:chOff x="8065100" y="2000174"/>
            <a:chExt cx="255086" cy="301685"/>
          </a:xfrm>
        </p:grpSpPr>
        <p:sp>
          <p:nvSpPr>
            <p:cNvPr id="16739" name="Google Shape;16739;p7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7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7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7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3" name="Google Shape;16743;p75"/>
          <p:cNvGrpSpPr/>
          <p:nvPr/>
        </p:nvGrpSpPr>
        <p:grpSpPr>
          <a:xfrm>
            <a:off x="6633705" y="1969108"/>
            <a:ext cx="249420" cy="363849"/>
            <a:chOff x="6633705" y="1969108"/>
            <a:chExt cx="249420" cy="363849"/>
          </a:xfrm>
        </p:grpSpPr>
        <p:sp>
          <p:nvSpPr>
            <p:cNvPr id="16744" name="Google Shape;16744;p7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7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7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7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7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7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7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7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2" name="Google Shape;16752;p75"/>
          <p:cNvGrpSpPr/>
          <p:nvPr/>
        </p:nvGrpSpPr>
        <p:grpSpPr>
          <a:xfrm>
            <a:off x="5211031" y="1969108"/>
            <a:ext cx="226661" cy="363467"/>
            <a:chOff x="5211031" y="1969108"/>
            <a:chExt cx="226661" cy="363467"/>
          </a:xfrm>
        </p:grpSpPr>
        <p:sp>
          <p:nvSpPr>
            <p:cNvPr id="16753" name="Google Shape;16753;p7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7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5" name="Google Shape;16755;p75"/>
          <p:cNvGrpSpPr/>
          <p:nvPr/>
        </p:nvGrpSpPr>
        <p:grpSpPr>
          <a:xfrm>
            <a:off x="3712952" y="1970604"/>
            <a:ext cx="354363" cy="354395"/>
            <a:chOff x="3712952" y="1970604"/>
            <a:chExt cx="354363" cy="354395"/>
          </a:xfrm>
        </p:grpSpPr>
        <p:sp>
          <p:nvSpPr>
            <p:cNvPr id="16756" name="Google Shape;16756;p7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7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7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7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7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7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7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7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7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5" name="Google Shape;16765;p75"/>
          <p:cNvGrpSpPr/>
          <p:nvPr/>
        </p:nvGrpSpPr>
        <p:grpSpPr>
          <a:xfrm>
            <a:off x="3235438" y="1970604"/>
            <a:ext cx="354363" cy="354745"/>
            <a:chOff x="3235438" y="1970604"/>
            <a:chExt cx="354363" cy="354745"/>
          </a:xfrm>
        </p:grpSpPr>
        <p:sp>
          <p:nvSpPr>
            <p:cNvPr id="16766" name="Google Shape;16766;p7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7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7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7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7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7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7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7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7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7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7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7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7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9" name="Google Shape;16779;p75"/>
          <p:cNvGrpSpPr/>
          <p:nvPr/>
        </p:nvGrpSpPr>
        <p:grpSpPr>
          <a:xfrm>
            <a:off x="1329585" y="1989925"/>
            <a:ext cx="341472" cy="335074"/>
            <a:chOff x="1329585" y="1989925"/>
            <a:chExt cx="341472" cy="335074"/>
          </a:xfrm>
        </p:grpSpPr>
        <p:sp>
          <p:nvSpPr>
            <p:cNvPr id="16780" name="Google Shape;16780;p7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7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7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3" name="Google Shape;16783;p75"/>
          <p:cNvGrpSpPr/>
          <p:nvPr/>
        </p:nvGrpSpPr>
        <p:grpSpPr>
          <a:xfrm>
            <a:off x="5591871" y="1989906"/>
            <a:ext cx="416649" cy="325597"/>
            <a:chOff x="5626763" y="2013829"/>
            <a:chExt cx="351722" cy="274788"/>
          </a:xfrm>
        </p:grpSpPr>
        <p:sp>
          <p:nvSpPr>
            <p:cNvPr id="16784" name="Google Shape;16784;p7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7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7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7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7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7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7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7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7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7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4" name="Google Shape;16794;p75"/>
          <p:cNvGrpSpPr/>
          <p:nvPr/>
        </p:nvGrpSpPr>
        <p:grpSpPr>
          <a:xfrm>
            <a:off x="7576605" y="1983877"/>
            <a:ext cx="276698" cy="333133"/>
            <a:chOff x="7576605" y="1983877"/>
            <a:chExt cx="276698" cy="333133"/>
          </a:xfrm>
        </p:grpSpPr>
        <p:sp>
          <p:nvSpPr>
            <p:cNvPr id="16795" name="Google Shape;16795;p7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7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7" name="Google Shape;16797;p75"/>
          <p:cNvGrpSpPr/>
          <p:nvPr/>
        </p:nvGrpSpPr>
        <p:grpSpPr>
          <a:xfrm>
            <a:off x="853568" y="1975538"/>
            <a:ext cx="337334" cy="353599"/>
            <a:chOff x="853568" y="1975538"/>
            <a:chExt cx="337334" cy="353599"/>
          </a:xfrm>
        </p:grpSpPr>
        <p:sp>
          <p:nvSpPr>
            <p:cNvPr id="16798" name="Google Shape;16798;p7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7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7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7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2" name="Google Shape;16802;p75"/>
          <p:cNvGrpSpPr/>
          <p:nvPr/>
        </p:nvGrpSpPr>
        <p:grpSpPr>
          <a:xfrm>
            <a:off x="2770052" y="2009628"/>
            <a:ext cx="327085" cy="277080"/>
            <a:chOff x="2770052" y="2009628"/>
            <a:chExt cx="327085" cy="277080"/>
          </a:xfrm>
        </p:grpSpPr>
        <p:sp>
          <p:nvSpPr>
            <p:cNvPr id="16803" name="Google Shape;16803;p7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7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05" name="Google Shape;16805;p75"/>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06" name="Google Shape;16806;p75"/>
          <p:cNvGrpSpPr/>
          <p:nvPr/>
        </p:nvGrpSpPr>
        <p:grpSpPr>
          <a:xfrm>
            <a:off x="4195399" y="1970604"/>
            <a:ext cx="344878" cy="343573"/>
            <a:chOff x="4195399" y="1970604"/>
            <a:chExt cx="344878" cy="343573"/>
          </a:xfrm>
        </p:grpSpPr>
        <p:sp>
          <p:nvSpPr>
            <p:cNvPr id="16807" name="Google Shape;16807;p7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7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7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7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1" name="Google Shape;16811;p75"/>
          <p:cNvGrpSpPr/>
          <p:nvPr/>
        </p:nvGrpSpPr>
        <p:grpSpPr>
          <a:xfrm>
            <a:off x="4674791" y="1977447"/>
            <a:ext cx="344528" cy="344114"/>
            <a:chOff x="4674791" y="1977447"/>
            <a:chExt cx="344528" cy="344114"/>
          </a:xfrm>
        </p:grpSpPr>
        <p:sp>
          <p:nvSpPr>
            <p:cNvPr id="16812" name="Google Shape;16812;p7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7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7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7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7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7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7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7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7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7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7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7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7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7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7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7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7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7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7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7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7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7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7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7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7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7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8" name="Google Shape;16838;p75"/>
          <p:cNvGrpSpPr/>
          <p:nvPr/>
        </p:nvGrpSpPr>
        <p:grpSpPr>
          <a:xfrm>
            <a:off x="6083810" y="1547297"/>
            <a:ext cx="382819" cy="310788"/>
            <a:chOff x="6083810" y="1547297"/>
            <a:chExt cx="382819" cy="310788"/>
          </a:xfrm>
        </p:grpSpPr>
        <p:sp>
          <p:nvSpPr>
            <p:cNvPr id="16839" name="Google Shape;16839;p7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7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7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7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7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7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7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7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7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7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7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7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7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7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7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7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7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7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7" name="Google Shape;16857;p75"/>
          <p:cNvGrpSpPr/>
          <p:nvPr/>
        </p:nvGrpSpPr>
        <p:grpSpPr>
          <a:xfrm>
            <a:off x="6558300" y="1538193"/>
            <a:ext cx="382788" cy="328613"/>
            <a:chOff x="6558300" y="1538193"/>
            <a:chExt cx="382788" cy="328613"/>
          </a:xfrm>
        </p:grpSpPr>
        <p:sp>
          <p:nvSpPr>
            <p:cNvPr id="16858" name="Google Shape;16858;p7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7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0" name="Google Shape;16860;p75"/>
          <p:cNvGrpSpPr/>
          <p:nvPr/>
        </p:nvGrpSpPr>
        <p:grpSpPr>
          <a:xfrm>
            <a:off x="5194002" y="1511297"/>
            <a:ext cx="259605" cy="346024"/>
            <a:chOff x="5194002" y="1511297"/>
            <a:chExt cx="259605" cy="346024"/>
          </a:xfrm>
        </p:grpSpPr>
        <p:sp>
          <p:nvSpPr>
            <p:cNvPr id="16861" name="Google Shape;16861;p7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7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7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7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5" name="Google Shape;16865;p75"/>
          <p:cNvGrpSpPr/>
          <p:nvPr/>
        </p:nvGrpSpPr>
        <p:grpSpPr>
          <a:xfrm>
            <a:off x="1394741" y="1512061"/>
            <a:ext cx="252444" cy="351722"/>
            <a:chOff x="1394741" y="1512061"/>
            <a:chExt cx="252444" cy="351722"/>
          </a:xfrm>
        </p:grpSpPr>
        <p:sp>
          <p:nvSpPr>
            <p:cNvPr id="16866" name="Google Shape;16866;p7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7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7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7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7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7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7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7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7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7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7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7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7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7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7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7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7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3" name="Google Shape;16883;p75"/>
          <p:cNvGrpSpPr/>
          <p:nvPr/>
        </p:nvGrpSpPr>
        <p:grpSpPr>
          <a:xfrm>
            <a:off x="855096" y="1504485"/>
            <a:ext cx="380910" cy="339594"/>
            <a:chOff x="855096" y="1504485"/>
            <a:chExt cx="380910" cy="339594"/>
          </a:xfrm>
        </p:grpSpPr>
        <p:sp>
          <p:nvSpPr>
            <p:cNvPr id="16884" name="Google Shape;16884;p7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7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7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7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7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9" name="Google Shape;16889;p75"/>
          <p:cNvGrpSpPr/>
          <p:nvPr/>
        </p:nvGrpSpPr>
        <p:grpSpPr>
          <a:xfrm>
            <a:off x="1819576" y="1511679"/>
            <a:ext cx="352103" cy="352103"/>
            <a:chOff x="1819576" y="1511679"/>
            <a:chExt cx="352103" cy="352103"/>
          </a:xfrm>
        </p:grpSpPr>
        <p:sp>
          <p:nvSpPr>
            <p:cNvPr id="16890" name="Google Shape;16890;p7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7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7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7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4" name="Google Shape;16894;p75"/>
          <p:cNvGrpSpPr/>
          <p:nvPr/>
        </p:nvGrpSpPr>
        <p:grpSpPr>
          <a:xfrm>
            <a:off x="5621097" y="1500761"/>
            <a:ext cx="371424" cy="355446"/>
            <a:chOff x="5621097" y="1500761"/>
            <a:chExt cx="371424" cy="355446"/>
          </a:xfrm>
        </p:grpSpPr>
        <p:sp>
          <p:nvSpPr>
            <p:cNvPr id="16895" name="Google Shape;16895;p7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7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7" name="Google Shape;16897;p75"/>
          <p:cNvGrpSpPr/>
          <p:nvPr/>
        </p:nvGrpSpPr>
        <p:grpSpPr>
          <a:xfrm>
            <a:off x="4670239" y="1541599"/>
            <a:ext cx="359679" cy="321833"/>
            <a:chOff x="4670239" y="1541599"/>
            <a:chExt cx="359679" cy="321833"/>
          </a:xfrm>
        </p:grpSpPr>
        <p:sp>
          <p:nvSpPr>
            <p:cNvPr id="16898" name="Google Shape;16898;p7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7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7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7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7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3" name="Google Shape;16903;p75"/>
          <p:cNvGrpSpPr/>
          <p:nvPr/>
        </p:nvGrpSpPr>
        <p:grpSpPr>
          <a:xfrm>
            <a:off x="4212429" y="1502385"/>
            <a:ext cx="321037" cy="353822"/>
            <a:chOff x="4212429" y="1502385"/>
            <a:chExt cx="321037" cy="353822"/>
          </a:xfrm>
        </p:grpSpPr>
        <p:sp>
          <p:nvSpPr>
            <p:cNvPr id="16904" name="Google Shape;16904;p7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7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7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7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8" name="Google Shape;16908;p75"/>
          <p:cNvGrpSpPr/>
          <p:nvPr/>
        </p:nvGrpSpPr>
        <p:grpSpPr>
          <a:xfrm>
            <a:off x="2302788" y="1505981"/>
            <a:ext cx="336188" cy="335425"/>
            <a:chOff x="2302788" y="1505981"/>
            <a:chExt cx="336188" cy="335425"/>
          </a:xfrm>
        </p:grpSpPr>
        <p:sp>
          <p:nvSpPr>
            <p:cNvPr id="16909" name="Google Shape;16909;p7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7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7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7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7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7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7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7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7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7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7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7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7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7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7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7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7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6" name="Google Shape;16926;p75"/>
          <p:cNvGrpSpPr/>
          <p:nvPr/>
        </p:nvGrpSpPr>
        <p:grpSpPr>
          <a:xfrm>
            <a:off x="2780301" y="1521896"/>
            <a:ext cx="333133" cy="321037"/>
            <a:chOff x="2780301" y="1521896"/>
            <a:chExt cx="333133" cy="321037"/>
          </a:xfrm>
        </p:grpSpPr>
        <p:sp>
          <p:nvSpPr>
            <p:cNvPr id="16927" name="Google Shape;16927;p7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7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7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7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7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7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7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7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7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7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7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7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7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7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7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7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7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7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7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7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47" name="Google Shape;16947;p7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7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7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50" name="Google Shape;16950;p75"/>
          <p:cNvGrpSpPr/>
          <p:nvPr/>
        </p:nvGrpSpPr>
        <p:grpSpPr>
          <a:xfrm>
            <a:off x="3316159" y="1515085"/>
            <a:ext cx="211892" cy="339594"/>
            <a:chOff x="3316159" y="1515085"/>
            <a:chExt cx="211892" cy="339594"/>
          </a:xfrm>
        </p:grpSpPr>
        <p:sp>
          <p:nvSpPr>
            <p:cNvPr id="16951" name="Google Shape;16951;p7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7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7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7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7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7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7" name="Google Shape;16957;p75"/>
          <p:cNvGrpSpPr/>
          <p:nvPr/>
        </p:nvGrpSpPr>
        <p:grpSpPr>
          <a:xfrm>
            <a:off x="3716358" y="1544655"/>
            <a:ext cx="361971" cy="314958"/>
            <a:chOff x="3716358" y="1544655"/>
            <a:chExt cx="361971" cy="314958"/>
          </a:xfrm>
        </p:grpSpPr>
        <p:sp>
          <p:nvSpPr>
            <p:cNvPr id="16958" name="Google Shape;16958;p7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7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7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7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7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63" name="Google Shape;16963;p75"/>
            <p:cNvGrpSpPr/>
            <p:nvPr/>
          </p:nvGrpSpPr>
          <p:grpSpPr>
            <a:xfrm>
              <a:off x="3716358" y="1544655"/>
              <a:ext cx="361971" cy="314958"/>
              <a:chOff x="3716358" y="1544655"/>
              <a:chExt cx="361971" cy="314958"/>
            </a:xfrm>
          </p:grpSpPr>
          <p:sp>
            <p:nvSpPr>
              <p:cNvPr id="16964" name="Google Shape;16964;p7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7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7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7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7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69" name="Google Shape;16969;p75"/>
          <p:cNvGrpSpPr/>
          <p:nvPr/>
        </p:nvGrpSpPr>
        <p:grpSpPr>
          <a:xfrm>
            <a:off x="7011924" y="1557552"/>
            <a:ext cx="499533" cy="305136"/>
            <a:chOff x="7009649" y="1541981"/>
            <a:chExt cx="524940" cy="320655"/>
          </a:xfrm>
        </p:grpSpPr>
        <p:sp>
          <p:nvSpPr>
            <p:cNvPr id="16970" name="Google Shape;16970;p7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7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7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7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7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7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7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7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8" name="Google Shape;16978;p75"/>
          <p:cNvGrpSpPr/>
          <p:nvPr/>
        </p:nvGrpSpPr>
        <p:grpSpPr>
          <a:xfrm>
            <a:off x="8034034" y="1518109"/>
            <a:ext cx="282746" cy="340358"/>
            <a:chOff x="8034034" y="1518109"/>
            <a:chExt cx="282746" cy="340358"/>
          </a:xfrm>
        </p:grpSpPr>
        <p:sp>
          <p:nvSpPr>
            <p:cNvPr id="16979" name="Google Shape;16979;p7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7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7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7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3" name="Google Shape;16983;p75"/>
          <p:cNvGrpSpPr/>
          <p:nvPr/>
        </p:nvGrpSpPr>
        <p:grpSpPr>
          <a:xfrm>
            <a:off x="7582302" y="1499934"/>
            <a:ext cx="369133" cy="360411"/>
            <a:chOff x="7582302" y="1499934"/>
            <a:chExt cx="369133" cy="360411"/>
          </a:xfrm>
        </p:grpSpPr>
        <p:sp>
          <p:nvSpPr>
            <p:cNvPr id="16984" name="Google Shape;16984;p7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7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7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7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7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92" name="Shape 16992"/>
        <p:cNvGrpSpPr/>
        <p:nvPr/>
      </p:nvGrpSpPr>
      <p:grpSpPr>
        <a:xfrm>
          <a:off x="0" y="0"/>
          <a:ext cx="0" cy="0"/>
          <a:chOff x="0" y="0"/>
          <a:chExt cx="0" cy="0"/>
        </a:xfrm>
      </p:grpSpPr>
      <p:pic>
        <p:nvPicPr>
          <p:cNvPr id="16993" name="Google Shape;16993;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6"/>
          <p:cNvSpPr txBox="1"/>
          <p:nvPr>
            <p:ph idx="2" type="title"/>
          </p:nvPr>
        </p:nvSpPr>
        <p:spPr>
          <a:xfrm>
            <a:off x="1056100" y="1739050"/>
            <a:ext cx="2595000" cy="168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90" name="Google Shape;290;p36"/>
          <p:cNvSpPr txBox="1"/>
          <p:nvPr>
            <p:ph type="title"/>
          </p:nvPr>
        </p:nvSpPr>
        <p:spPr>
          <a:xfrm>
            <a:off x="4576375" y="1388825"/>
            <a:ext cx="3363300" cy="1303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SECTION </a:t>
            </a:r>
            <a:endParaRPr/>
          </a:p>
        </p:txBody>
      </p:sp>
      <p:sp>
        <p:nvSpPr>
          <p:cNvPr id="291" name="Google Shape;291;p36"/>
          <p:cNvSpPr txBox="1"/>
          <p:nvPr>
            <p:ph idx="1" type="subTitle"/>
          </p:nvPr>
        </p:nvSpPr>
        <p:spPr>
          <a:xfrm>
            <a:off x="4576375" y="2710825"/>
            <a:ext cx="3363300" cy="702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could enter a subtitle here if you need it</a:t>
            </a:r>
            <a:endParaRPr/>
          </a:p>
          <a:p>
            <a:pPr indent="0" lvl="0" marL="0" rtl="0" algn="r">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7"/>
          <p:cNvSpPr txBox="1"/>
          <p:nvPr>
            <p:ph type="title"/>
          </p:nvPr>
        </p:nvSpPr>
        <p:spPr>
          <a:xfrm>
            <a:off x="938675" y="1236950"/>
            <a:ext cx="3613800" cy="127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THE PROJECT</a:t>
            </a:r>
            <a:endParaRPr/>
          </a:p>
        </p:txBody>
      </p:sp>
      <p:pic>
        <p:nvPicPr>
          <p:cNvPr id="297" name="Google Shape;297;p37"/>
          <p:cNvPicPr preferRelativeResize="0"/>
          <p:nvPr/>
        </p:nvPicPr>
        <p:blipFill rotWithShape="1">
          <a:blip r:embed="rId3">
            <a:alphaModFix/>
          </a:blip>
          <a:srcRect b="16138" l="17598" r="17605" t="887"/>
          <a:stretch/>
        </p:blipFill>
        <p:spPr>
          <a:xfrm rot="5400000">
            <a:off x="4886975" y="995100"/>
            <a:ext cx="3692100" cy="3153300"/>
          </a:xfrm>
          <a:prstGeom prst="round1Rect">
            <a:avLst>
              <a:gd fmla="val 16667" name="adj"/>
            </a:avLst>
          </a:prstGeom>
          <a:noFill/>
          <a:ln>
            <a:noFill/>
          </a:ln>
        </p:spPr>
      </p:pic>
      <p:sp>
        <p:nvSpPr>
          <p:cNvPr id="298" name="Google Shape;298;p37"/>
          <p:cNvSpPr txBox="1"/>
          <p:nvPr>
            <p:ph idx="1" type="subTitle"/>
          </p:nvPr>
        </p:nvSpPr>
        <p:spPr>
          <a:xfrm>
            <a:off x="938675" y="2535200"/>
            <a:ext cx="3575400" cy="1908000"/>
          </a:xfrm>
          <a:prstGeom prst="rect">
            <a:avLst/>
          </a:prstGeom>
        </p:spPr>
        <p:txBody>
          <a:bodyPr anchorCtr="0" anchor="t" bIns="91425" lIns="0"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600"/>
              <a:t>Mercury is the closest planet to the Sun and the smallest one in the Solar System—it’s only a bit larger than the Moon</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grpSp>
        <p:nvGrpSpPr>
          <p:cNvPr id="303" name="Google Shape;303;p38"/>
          <p:cNvGrpSpPr/>
          <p:nvPr/>
        </p:nvGrpSpPr>
        <p:grpSpPr>
          <a:xfrm>
            <a:off x="3291563" y="1592225"/>
            <a:ext cx="2560875" cy="2611413"/>
            <a:chOff x="3291563" y="1592225"/>
            <a:chExt cx="2560875" cy="2611413"/>
          </a:xfrm>
        </p:grpSpPr>
        <p:sp>
          <p:nvSpPr>
            <p:cNvPr id="304" name="Google Shape;304;p38"/>
            <p:cNvSpPr/>
            <p:nvPr/>
          </p:nvSpPr>
          <p:spPr>
            <a:xfrm>
              <a:off x="3745013" y="2605338"/>
              <a:ext cx="146400" cy="597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38"/>
            <p:cNvGrpSpPr/>
            <p:nvPr/>
          </p:nvGrpSpPr>
          <p:grpSpPr>
            <a:xfrm>
              <a:off x="3291563" y="1592225"/>
              <a:ext cx="1557751" cy="1053300"/>
              <a:chOff x="3313199" y="1592225"/>
              <a:chExt cx="1557751" cy="1053300"/>
            </a:xfrm>
          </p:grpSpPr>
          <p:sp>
            <p:nvSpPr>
              <p:cNvPr id="306" name="Google Shape;306;p38"/>
              <p:cNvSpPr/>
              <p:nvPr/>
            </p:nvSpPr>
            <p:spPr>
              <a:xfrm>
                <a:off x="3313199" y="1592225"/>
                <a:ext cx="1053300" cy="1053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8"/>
              <p:cNvSpPr/>
              <p:nvPr/>
            </p:nvSpPr>
            <p:spPr>
              <a:xfrm rot="5400000">
                <a:off x="4498800" y="1819925"/>
                <a:ext cx="146400" cy="597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 name="Google Shape;308;p38"/>
            <p:cNvGrpSpPr/>
            <p:nvPr/>
          </p:nvGrpSpPr>
          <p:grpSpPr>
            <a:xfrm>
              <a:off x="4799138" y="1592225"/>
              <a:ext cx="1053300" cy="1598500"/>
              <a:chOff x="4813374" y="1592225"/>
              <a:chExt cx="1053300" cy="1598500"/>
            </a:xfrm>
          </p:grpSpPr>
          <p:sp>
            <p:nvSpPr>
              <p:cNvPr id="309" name="Google Shape;309;p38"/>
              <p:cNvSpPr/>
              <p:nvPr/>
            </p:nvSpPr>
            <p:spPr>
              <a:xfrm>
                <a:off x="4813374" y="1592225"/>
                <a:ext cx="1053300" cy="1053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8"/>
              <p:cNvSpPr/>
              <p:nvPr/>
            </p:nvSpPr>
            <p:spPr>
              <a:xfrm>
                <a:off x="5281625" y="2592825"/>
                <a:ext cx="146400" cy="59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38"/>
            <p:cNvGrpSpPr/>
            <p:nvPr/>
          </p:nvGrpSpPr>
          <p:grpSpPr>
            <a:xfrm>
              <a:off x="4302663" y="3150338"/>
              <a:ext cx="1549774" cy="1053300"/>
              <a:chOff x="4324300" y="3137825"/>
              <a:chExt cx="1549774" cy="1053300"/>
            </a:xfrm>
          </p:grpSpPr>
          <p:sp>
            <p:nvSpPr>
              <p:cNvPr id="312" name="Google Shape;312;p38"/>
              <p:cNvSpPr/>
              <p:nvPr/>
            </p:nvSpPr>
            <p:spPr>
              <a:xfrm>
                <a:off x="4820774" y="3137825"/>
                <a:ext cx="1053300" cy="1053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8"/>
              <p:cNvSpPr/>
              <p:nvPr/>
            </p:nvSpPr>
            <p:spPr>
              <a:xfrm rot="5400000">
                <a:off x="4550050" y="3390650"/>
                <a:ext cx="146400" cy="597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 name="Google Shape;314;p38"/>
            <p:cNvSpPr/>
            <p:nvPr/>
          </p:nvSpPr>
          <p:spPr>
            <a:xfrm>
              <a:off x="3291563" y="3150338"/>
              <a:ext cx="1053300" cy="105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8"/>
            <p:cNvSpPr/>
            <p:nvPr/>
          </p:nvSpPr>
          <p:spPr>
            <a:xfrm>
              <a:off x="3421013" y="3292400"/>
              <a:ext cx="794400" cy="794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8"/>
            <p:cNvSpPr/>
            <p:nvPr/>
          </p:nvSpPr>
          <p:spPr>
            <a:xfrm>
              <a:off x="4923063" y="3292400"/>
              <a:ext cx="794400" cy="794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8"/>
            <p:cNvSpPr/>
            <p:nvPr/>
          </p:nvSpPr>
          <p:spPr>
            <a:xfrm>
              <a:off x="4923063" y="1721775"/>
              <a:ext cx="794400" cy="794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8"/>
            <p:cNvSpPr/>
            <p:nvPr/>
          </p:nvSpPr>
          <p:spPr>
            <a:xfrm>
              <a:off x="3421013" y="1721775"/>
              <a:ext cx="794400" cy="794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9" name="Google Shape;319;p38"/>
            <p:cNvCxnSpPr/>
            <p:nvPr/>
          </p:nvCxnSpPr>
          <p:spPr>
            <a:xfrm>
              <a:off x="3818213" y="3176063"/>
              <a:ext cx="0" cy="0"/>
            </a:xfrm>
            <a:prstGeom prst="straightConnector1">
              <a:avLst/>
            </a:prstGeom>
            <a:noFill/>
            <a:ln cap="flat" cmpd="sng" w="9525">
              <a:solidFill>
                <a:schemeClr val="dk2"/>
              </a:solidFill>
              <a:prstDash val="solid"/>
              <a:round/>
              <a:headEnd len="med" w="med" type="none"/>
              <a:tailEnd len="med" w="med" type="none"/>
            </a:ln>
          </p:spPr>
        </p:cxnSp>
      </p:grpSp>
      <p:sp>
        <p:nvSpPr>
          <p:cNvPr id="320" name="Google Shape;320;p38"/>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ABOUT THE PROJECT</a:t>
            </a:r>
            <a:endParaRPr/>
          </a:p>
        </p:txBody>
      </p:sp>
      <p:sp>
        <p:nvSpPr>
          <p:cNvPr id="321" name="Google Shape;321;p38"/>
          <p:cNvSpPr txBox="1"/>
          <p:nvPr>
            <p:ph idx="4294967295" type="subTitle"/>
          </p:nvPr>
        </p:nvSpPr>
        <p:spPr>
          <a:xfrm>
            <a:off x="844088" y="1975138"/>
            <a:ext cx="1848300" cy="900000"/>
          </a:xfrm>
          <a:prstGeom prst="rect">
            <a:avLst/>
          </a:prstGeom>
          <a:ln>
            <a:noFill/>
          </a:ln>
        </p:spPr>
        <p:txBody>
          <a:bodyPr anchorCtr="0" anchor="ctr" bIns="91425" lIns="91425" spcFirstLastPara="1" rIns="91425" wrap="square" tIns="91425">
            <a:noAutofit/>
          </a:bodyPr>
          <a:lstStyle/>
          <a:p>
            <a:pPr indent="0" lvl="0" marL="0" rtl="0" algn="r">
              <a:lnSpc>
                <a:spcPct val="100000"/>
              </a:lnSpc>
              <a:spcBef>
                <a:spcPts val="0"/>
              </a:spcBef>
              <a:spcAft>
                <a:spcPts val="1600"/>
              </a:spcAft>
              <a:buNone/>
            </a:pPr>
            <a:r>
              <a:rPr lang="en"/>
              <a:t>Despite being red, Mars is a cold place</a:t>
            </a:r>
            <a:endParaRPr/>
          </a:p>
        </p:txBody>
      </p:sp>
      <p:sp>
        <p:nvSpPr>
          <p:cNvPr id="322" name="Google Shape;322;p38"/>
          <p:cNvSpPr txBox="1"/>
          <p:nvPr>
            <p:ph idx="4294967295" type="subTitle"/>
          </p:nvPr>
        </p:nvSpPr>
        <p:spPr>
          <a:xfrm>
            <a:off x="844088" y="1581588"/>
            <a:ext cx="1848300" cy="3936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b="1" lang="en" sz="1600">
                <a:solidFill>
                  <a:schemeClr val="accent3"/>
                </a:solidFill>
              </a:rPr>
              <a:t>MARS</a:t>
            </a:r>
            <a:endParaRPr b="1" sz="1600">
              <a:solidFill>
                <a:schemeClr val="accent3"/>
              </a:solidFill>
            </a:endParaRPr>
          </a:p>
        </p:txBody>
      </p:sp>
      <p:sp>
        <p:nvSpPr>
          <p:cNvPr id="323" name="Google Shape;323;p38"/>
          <p:cNvSpPr txBox="1"/>
          <p:nvPr>
            <p:ph idx="4294967295" type="subTitle"/>
          </p:nvPr>
        </p:nvSpPr>
        <p:spPr>
          <a:xfrm>
            <a:off x="844088" y="3543700"/>
            <a:ext cx="1848300" cy="900000"/>
          </a:xfrm>
          <a:prstGeom prst="rect">
            <a:avLst/>
          </a:prstGeom>
          <a:ln>
            <a:noFill/>
          </a:ln>
        </p:spPr>
        <p:txBody>
          <a:bodyPr anchorCtr="0" anchor="ctr" bIns="91425" lIns="91425" spcFirstLastPara="1" rIns="101900" wrap="square" tIns="91425">
            <a:noAutofit/>
          </a:bodyPr>
          <a:lstStyle/>
          <a:p>
            <a:pPr indent="0" lvl="0" marL="0" rtl="0" algn="r">
              <a:lnSpc>
                <a:spcPct val="100000"/>
              </a:lnSpc>
              <a:spcBef>
                <a:spcPts val="0"/>
              </a:spcBef>
              <a:spcAft>
                <a:spcPts val="1600"/>
              </a:spcAft>
              <a:buNone/>
            </a:pPr>
            <a:r>
              <a:rPr lang="en"/>
              <a:t>Jupiter is a gas giant and the biggest one </a:t>
            </a:r>
            <a:endParaRPr/>
          </a:p>
        </p:txBody>
      </p:sp>
      <p:sp>
        <p:nvSpPr>
          <p:cNvPr id="324" name="Google Shape;324;p38"/>
          <p:cNvSpPr txBox="1"/>
          <p:nvPr>
            <p:ph idx="4294967295" type="subTitle"/>
          </p:nvPr>
        </p:nvSpPr>
        <p:spPr>
          <a:xfrm>
            <a:off x="844088" y="3150150"/>
            <a:ext cx="1848300" cy="3936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b="1" lang="en" sz="1600">
                <a:solidFill>
                  <a:schemeClr val="accent3"/>
                </a:solidFill>
              </a:rPr>
              <a:t>JUP</a:t>
            </a:r>
            <a:r>
              <a:rPr b="1" lang="en" sz="1600">
                <a:solidFill>
                  <a:schemeClr val="accent3"/>
                </a:solidFill>
              </a:rPr>
              <a:t>IT</a:t>
            </a:r>
            <a:r>
              <a:rPr b="1" lang="en" sz="1600">
                <a:solidFill>
                  <a:schemeClr val="accent3"/>
                </a:solidFill>
              </a:rPr>
              <a:t>ER</a:t>
            </a:r>
            <a:endParaRPr b="1" sz="1600">
              <a:solidFill>
                <a:schemeClr val="accent3"/>
              </a:solidFill>
            </a:endParaRPr>
          </a:p>
        </p:txBody>
      </p:sp>
      <p:sp>
        <p:nvSpPr>
          <p:cNvPr id="325" name="Google Shape;325;p38"/>
          <p:cNvSpPr txBox="1"/>
          <p:nvPr>
            <p:ph idx="4294967295" type="subTitle"/>
          </p:nvPr>
        </p:nvSpPr>
        <p:spPr>
          <a:xfrm>
            <a:off x="6451613" y="1975150"/>
            <a:ext cx="1848300" cy="9000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t>Neptune is the farthest planet from the Sun</a:t>
            </a:r>
            <a:endParaRPr/>
          </a:p>
        </p:txBody>
      </p:sp>
      <p:sp>
        <p:nvSpPr>
          <p:cNvPr id="326" name="Google Shape;326;p38"/>
          <p:cNvSpPr txBox="1"/>
          <p:nvPr>
            <p:ph idx="4294967295" type="subTitle"/>
          </p:nvPr>
        </p:nvSpPr>
        <p:spPr>
          <a:xfrm>
            <a:off x="6451613" y="1581600"/>
            <a:ext cx="1848300" cy="393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1600">
                <a:solidFill>
                  <a:schemeClr val="accent3"/>
                </a:solidFill>
              </a:rPr>
              <a:t>NEPTUNE</a:t>
            </a:r>
            <a:endParaRPr b="1" sz="1600">
              <a:solidFill>
                <a:schemeClr val="accent3"/>
              </a:solidFill>
            </a:endParaRPr>
          </a:p>
        </p:txBody>
      </p:sp>
      <p:sp>
        <p:nvSpPr>
          <p:cNvPr id="327" name="Google Shape;327;p38"/>
          <p:cNvSpPr txBox="1"/>
          <p:nvPr>
            <p:ph idx="4294967295" type="subTitle"/>
          </p:nvPr>
        </p:nvSpPr>
        <p:spPr>
          <a:xfrm>
            <a:off x="6451613" y="3543700"/>
            <a:ext cx="1848300" cy="9000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t>Saturn is composed mostly of hydrogen</a:t>
            </a:r>
            <a:endParaRPr/>
          </a:p>
        </p:txBody>
      </p:sp>
      <p:sp>
        <p:nvSpPr>
          <p:cNvPr id="328" name="Google Shape;328;p38"/>
          <p:cNvSpPr txBox="1"/>
          <p:nvPr>
            <p:ph idx="4294967295" type="subTitle"/>
          </p:nvPr>
        </p:nvSpPr>
        <p:spPr>
          <a:xfrm>
            <a:off x="6451613" y="3150150"/>
            <a:ext cx="1848300" cy="393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1600">
                <a:solidFill>
                  <a:schemeClr val="accent3"/>
                </a:solidFill>
              </a:rPr>
              <a:t>SATURN</a:t>
            </a:r>
            <a:endParaRPr b="1" sz="1600">
              <a:solidFill>
                <a:schemeClr val="accent3"/>
              </a:solidFill>
            </a:endParaRPr>
          </a:p>
        </p:txBody>
      </p:sp>
      <p:sp>
        <p:nvSpPr>
          <p:cNvPr id="329" name="Google Shape;329;p38"/>
          <p:cNvSpPr/>
          <p:nvPr/>
        </p:nvSpPr>
        <p:spPr>
          <a:xfrm>
            <a:off x="5141193" y="1934050"/>
            <a:ext cx="358140" cy="357792"/>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38"/>
          <p:cNvGrpSpPr/>
          <p:nvPr/>
        </p:nvGrpSpPr>
        <p:grpSpPr>
          <a:xfrm>
            <a:off x="3639135" y="1935395"/>
            <a:ext cx="358155" cy="358123"/>
            <a:chOff x="4896099" y="1970920"/>
            <a:chExt cx="358155" cy="358123"/>
          </a:xfrm>
        </p:grpSpPr>
        <p:sp>
          <p:nvSpPr>
            <p:cNvPr id="331" name="Google Shape;331;p38"/>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8"/>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8"/>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38"/>
          <p:cNvGrpSpPr/>
          <p:nvPr/>
        </p:nvGrpSpPr>
        <p:grpSpPr>
          <a:xfrm>
            <a:off x="5190088" y="3483321"/>
            <a:ext cx="260349" cy="362292"/>
            <a:chOff x="5388757" y="2414659"/>
            <a:chExt cx="260349" cy="362292"/>
          </a:xfrm>
        </p:grpSpPr>
        <p:sp>
          <p:nvSpPr>
            <p:cNvPr id="335" name="Google Shape;335;p38"/>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8"/>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8"/>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8"/>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8"/>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8"/>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8"/>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8"/>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8"/>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8"/>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8"/>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8"/>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8"/>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8"/>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8"/>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38"/>
          <p:cNvGrpSpPr/>
          <p:nvPr/>
        </p:nvGrpSpPr>
        <p:grpSpPr>
          <a:xfrm>
            <a:off x="3621427" y="3471638"/>
            <a:ext cx="393571" cy="393608"/>
            <a:chOff x="4890434" y="4287389"/>
            <a:chExt cx="345997" cy="346029"/>
          </a:xfrm>
        </p:grpSpPr>
        <p:sp>
          <p:nvSpPr>
            <p:cNvPr id="356" name="Google Shape;356;p38"/>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8"/>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8"/>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8"/>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8"/>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8"/>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39"/>
          <p:cNvSpPr txBox="1"/>
          <p:nvPr>
            <p:ph type="title"/>
          </p:nvPr>
        </p:nvSpPr>
        <p:spPr>
          <a:xfrm>
            <a:off x="1094125" y="1417550"/>
            <a:ext cx="6678300" cy="19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is a quote. Words full of wisdom that someone important said and can make the reader get inspired</a:t>
            </a:r>
            <a:endParaRPr/>
          </a:p>
        </p:txBody>
      </p:sp>
      <p:sp>
        <p:nvSpPr>
          <p:cNvPr id="368" name="Google Shape;368;p39"/>
          <p:cNvSpPr txBox="1"/>
          <p:nvPr>
            <p:ph idx="1" type="subTitle"/>
          </p:nvPr>
        </p:nvSpPr>
        <p:spPr>
          <a:xfrm>
            <a:off x="1094125" y="3504250"/>
            <a:ext cx="6635100" cy="49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a:p>
            <a:pPr indent="0" lvl="0" marL="0" rtl="0" algn="r">
              <a:spcBef>
                <a:spcPts val="1600"/>
              </a:spcBef>
              <a:spcAft>
                <a:spcPts val="0"/>
              </a:spcAft>
              <a:buNone/>
            </a:pPr>
            <a:r>
              <a:t/>
            </a:r>
            <a:endParaRPr/>
          </a:p>
          <a:p>
            <a:pPr indent="0" lvl="0" marL="0" rtl="0" algn="r">
              <a:spcBef>
                <a:spcPts val="1600"/>
              </a:spcBef>
              <a:spcAft>
                <a:spcPts val="1600"/>
              </a:spcAft>
              <a:buNone/>
            </a:pPr>
            <a:r>
              <a:t/>
            </a:r>
            <a:endParaRPr/>
          </a:p>
        </p:txBody>
      </p:sp>
      <p:sp>
        <p:nvSpPr>
          <p:cNvPr id="369" name="Google Shape;369;p39"/>
          <p:cNvSpPr txBox="1"/>
          <p:nvPr/>
        </p:nvSpPr>
        <p:spPr>
          <a:xfrm>
            <a:off x="799200" y="1063200"/>
            <a:ext cx="869700" cy="98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200">
                <a:solidFill>
                  <a:schemeClr val="accent3"/>
                </a:solidFill>
                <a:latin typeface="Montserrat"/>
                <a:ea typeface="Montserrat"/>
                <a:cs typeface="Montserrat"/>
                <a:sym typeface="Montserrat"/>
              </a:rPr>
              <a:t>“</a:t>
            </a:r>
            <a:endParaRPr b="1" sz="7200">
              <a:solidFill>
                <a:schemeClr val="accent3"/>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0"/>
          <p:cNvSpPr txBox="1"/>
          <p:nvPr>
            <p:ph type="title"/>
          </p:nvPr>
        </p:nvSpPr>
        <p:spPr>
          <a:xfrm>
            <a:off x="1094125" y="281075"/>
            <a:ext cx="773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PROPOSAL</a:t>
            </a:r>
            <a:endParaRPr/>
          </a:p>
        </p:txBody>
      </p:sp>
      <p:sp>
        <p:nvSpPr>
          <p:cNvPr id="375" name="Google Shape;375;p40"/>
          <p:cNvSpPr txBox="1"/>
          <p:nvPr>
            <p:ph idx="9" type="subTitle"/>
          </p:nvPr>
        </p:nvSpPr>
        <p:spPr>
          <a:xfrm>
            <a:off x="3445500" y="1819975"/>
            <a:ext cx="22530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a:t>
            </a:r>
            <a:endParaRPr/>
          </a:p>
        </p:txBody>
      </p:sp>
      <p:sp>
        <p:nvSpPr>
          <p:cNvPr id="376" name="Google Shape;376;p40"/>
          <p:cNvSpPr txBox="1"/>
          <p:nvPr>
            <p:ph idx="7" type="subTitle"/>
          </p:nvPr>
        </p:nvSpPr>
        <p:spPr>
          <a:xfrm>
            <a:off x="1030775" y="1819975"/>
            <a:ext cx="22530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a:t>
            </a:r>
            <a:endParaRPr/>
          </a:p>
        </p:txBody>
      </p:sp>
      <p:sp>
        <p:nvSpPr>
          <p:cNvPr id="377" name="Google Shape;377;p40"/>
          <p:cNvSpPr txBox="1"/>
          <p:nvPr>
            <p:ph idx="8" type="subTitle"/>
          </p:nvPr>
        </p:nvSpPr>
        <p:spPr>
          <a:xfrm>
            <a:off x="1030775" y="2137375"/>
            <a:ext cx="2253000" cy="900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a:t>
            </a:r>
            <a:endParaRPr/>
          </a:p>
        </p:txBody>
      </p:sp>
      <p:sp>
        <p:nvSpPr>
          <p:cNvPr id="378" name="Google Shape;378;p40"/>
          <p:cNvSpPr txBox="1"/>
          <p:nvPr>
            <p:ph idx="13" type="subTitle"/>
          </p:nvPr>
        </p:nvSpPr>
        <p:spPr>
          <a:xfrm>
            <a:off x="3445500" y="2137375"/>
            <a:ext cx="2253000" cy="900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a gas giant and the biggest planet</a:t>
            </a:r>
            <a:endParaRPr/>
          </a:p>
        </p:txBody>
      </p:sp>
      <p:sp>
        <p:nvSpPr>
          <p:cNvPr id="379" name="Google Shape;379;p40"/>
          <p:cNvSpPr txBox="1"/>
          <p:nvPr>
            <p:ph idx="14" type="subTitle"/>
          </p:nvPr>
        </p:nvSpPr>
        <p:spPr>
          <a:xfrm>
            <a:off x="5860225" y="1819975"/>
            <a:ext cx="22530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a:t>
            </a:r>
            <a:endParaRPr/>
          </a:p>
        </p:txBody>
      </p:sp>
      <p:sp>
        <p:nvSpPr>
          <p:cNvPr id="380" name="Google Shape;380;p40"/>
          <p:cNvSpPr txBox="1"/>
          <p:nvPr>
            <p:ph idx="15" type="subTitle"/>
          </p:nvPr>
        </p:nvSpPr>
        <p:spPr>
          <a:xfrm>
            <a:off x="5860225" y="2137375"/>
            <a:ext cx="2253000" cy="900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a:t>
            </a:r>
            <a:endParaRPr/>
          </a:p>
        </p:txBody>
      </p:sp>
      <p:sp>
        <p:nvSpPr>
          <p:cNvPr id="381" name="Google Shape;381;p40"/>
          <p:cNvSpPr txBox="1"/>
          <p:nvPr>
            <p:ph idx="1" type="subTitle"/>
          </p:nvPr>
        </p:nvSpPr>
        <p:spPr>
          <a:xfrm>
            <a:off x="1030775" y="3367775"/>
            <a:ext cx="22530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a:t>
            </a:r>
            <a:endParaRPr/>
          </a:p>
        </p:txBody>
      </p:sp>
      <p:sp>
        <p:nvSpPr>
          <p:cNvPr id="382" name="Google Shape;382;p40"/>
          <p:cNvSpPr txBox="1"/>
          <p:nvPr>
            <p:ph idx="2" type="subTitle"/>
          </p:nvPr>
        </p:nvSpPr>
        <p:spPr>
          <a:xfrm>
            <a:off x="1030775" y="3685175"/>
            <a:ext cx="2253000" cy="900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 cold place</a:t>
            </a:r>
            <a:endParaRPr/>
          </a:p>
        </p:txBody>
      </p:sp>
      <p:sp>
        <p:nvSpPr>
          <p:cNvPr id="383" name="Google Shape;383;p40"/>
          <p:cNvSpPr txBox="1"/>
          <p:nvPr>
            <p:ph idx="3" type="subTitle"/>
          </p:nvPr>
        </p:nvSpPr>
        <p:spPr>
          <a:xfrm>
            <a:off x="3445500" y="3367775"/>
            <a:ext cx="22530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SATURN</a:t>
            </a:r>
            <a:endParaRPr/>
          </a:p>
        </p:txBody>
      </p:sp>
      <p:sp>
        <p:nvSpPr>
          <p:cNvPr id="384" name="Google Shape;384;p40"/>
          <p:cNvSpPr txBox="1"/>
          <p:nvPr>
            <p:ph idx="4" type="subTitle"/>
          </p:nvPr>
        </p:nvSpPr>
        <p:spPr>
          <a:xfrm>
            <a:off x="3445500" y="3685175"/>
            <a:ext cx="2253000" cy="900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composed mostly of hydrogen </a:t>
            </a:r>
            <a:endParaRPr/>
          </a:p>
        </p:txBody>
      </p:sp>
      <p:sp>
        <p:nvSpPr>
          <p:cNvPr id="385" name="Google Shape;385;p40"/>
          <p:cNvSpPr txBox="1"/>
          <p:nvPr>
            <p:ph idx="5" type="subTitle"/>
          </p:nvPr>
        </p:nvSpPr>
        <p:spPr>
          <a:xfrm>
            <a:off x="5860225" y="3367775"/>
            <a:ext cx="22530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a:t>
            </a:r>
            <a:endParaRPr/>
          </a:p>
        </p:txBody>
      </p:sp>
      <p:sp>
        <p:nvSpPr>
          <p:cNvPr id="386" name="Google Shape;386;p40"/>
          <p:cNvSpPr txBox="1"/>
          <p:nvPr>
            <p:ph idx="6" type="subTitle"/>
          </p:nvPr>
        </p:nvSpPr>
        <p:spPr>
          <a:xfrm>
            <a:off x="5860225" y="3685175"/>
            <a:ext cx="2253000" cy="900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the farthest planet from the Sun</a:t>
            </a:r>
            <a:endParaRPr/>
          </a:p>
        </p:txBody>
      </p:sp>
      <p:sp>
        <p:nvSpPr>
          <p:cNvPr id="387" name="Google Shape;387;p40"/>
          <p:cNvSpPr/>
          <p:nvPr/>
        </p:nvSpPr>
        <p:spPr>
          <a:xfrm>
            <a:off x="2077625" y="1568747"/>
            <a:ext cx="159300" cy="159300"/>
          </a:xfrm>
          <a:prstGeom prst="ellipse">
            <a:avLst/>
          </a:prstGeom>
          <a:solidFill>
            <a:srgbClr val="FFFFFF"/>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0"/>
          <p:cNvSpPr/>
          <p:nvPr/>
        </p:nvSpPr>
        <p:spPr>
          <a:xfrm>
            <a:off x="4492350" y="1568747"/>
            <a:ext cx="159300" cy="159300"/>
          </a:xfrm>
          <a:prstGeom prst="ellipse">
            <a:avLst/>
          </a:prstGeom>
          <a:solidFill>
            <a:srgbClr val="FFFFFF"/>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0"/>
          <p:cNvSpPr/>
          <p:nvPr/>
        </p:nvSpPr>
        <p:spPr>
          <a:xfrm>
            <a:off x="6907075" y="1568747"/>
            <a:ext cx="159300" cy="159300"/>
          </a:xfrm>
          <a:prstGeom prst="ellipse">
            <a:avLst/>
          </a:prstGeom>
          <a:solidFill>
            <a:srgbClr val="FFFFFF"/>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0"/>
          <p:cNvSpPr/>
          <p:nvPr/>
        </p:nvSpPr>
        <p:spPr>
          <a:xfrm>
            <a:off x="2077625" y="3117549"/>
            <a:ext cx="159300" cy="159300"/>
          </a:xfrm>
          <a:prstGeom prst="ellipse">
            <a:avLst/>
          </a:prstGeom>
          <a:solidFill>
            <a:srgbClr val="FFFFFF"/>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0"/>
          <p:cNvSpPr/>
          <p:nvPr/>
        </p:nvSpPr>
        <p:spPr>
          <a:xfrm>
            <a:off x="4492350" y="3117549"/>
            <a:ext cx="159300" cy="159300"/>
          </a:xfrm>
          <a:prstGeom prst="ellipse">
            <a:avLst/>
          </a:prstGeom>
          <a:solidFill>
            <a:srgbClr val="FFFFFF"/>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0"/>
          <p:cNvSpPr/>
          <p:nvPr/>
        </p:nvSpPr>
        <p:spPr>
          <a:xfrm>
            <a:off x="6907075" y="3117549"/>
            <a:ext cx="159300" cy="159300"/>
          </a:xfrm>
          <a:prstGeom prst="ellipse">
            <a:avLst/>
          </a:prstGeom>
          <a:solidFill>
            <a:srgbClr val="FFFFFF"/>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ivine Meeting by Slidesgo">
  <a:themeElements>
    <a:clrScheme name="Simple Light">
      <a:dk1>
        <a:srgbClr val="000000"/>
      </a:dk1>
      <a:lt1>
        <a:srgbClr val="FFFFFF"/>
      </a:lt1>
      <a:dk2>
        <a:srgbClr val="595959"/>
      </a:dk2>
      <a:lt2>
        <a:srgbClr val="EEEEEE"/>
      </a:lt2>
      <a:accent1>
        <a:srgbClr val="27316F"/>
      </a:accent1>
      <a:accent2>
        <a:srgbClr val="75C4C0"/>
      </a:accent2>
      <a:accent3>
        <a:srgbClr val="FFC800"/>
      </a:accent3>
      <a:accent4>
        <a:srgbClr val="595959"/>
      </a:accent4>
      <a:accent5>
        <a:srgbClr val="C2C2C2"/>
      </a:accent5>
      <a:accent6>
        <a:srgbClr val="F2F2F2"/>
      </a:accent6>
      <a:hlink>
        <a:srgbClr val="75C4C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